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sldIdLst>
    <p:sldId id="298" r:id="rId6"/>
    <p:sldId id="301" r:id="rId7"/>
    <p:sldId id="311" r:id="rId8"/>
    <p:sldId id="313" r:id="rId9"/>
    <p:sldId id="300" r:id="rId10"/>
    <p:sldId id="303" r:id="rId11"/>
    <p:sldId id="302" r:id="rId12"/>
    <p:sldId id="304" r:id="rId13"/>
    <p:sldId id="305" r:id="rId14"/>
    <p:sldId id="306" r:id="rId15"/>
    <p:sldId id="314" r:id="rId16"/>
    <p:sldId id="315" r:id="rId17"/>
    <p:sldId id="308" r:id="rId18"/>
    <p:sldId id="309" r:id="rId19"/>
    <p:sldId id="310" r:id="rId20"/>
    <p:sldId id="312" r:id="rId21"/>
    <p:sldId id="316" r:id="rId22"/>
    <p:sldId id="30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en, HarryL" userId="f8a94969-3dc2-4a76-93c7-3321bea0425f" providerId="ADAL" clId="{46B68D10-8AE8-4EB1-BE0C-4EC8FA2A9656}"/>
    <pc:docChg chg="undo custSel mod addSld modSld sldOrd">
      <pc:chgData name="Allen, HarryL" userId="f8a94969-3dc2-4a76-93c7-3321bea0425f" providerId="ADAL" clId="{46B68D10-8AE8-4EB1-BE0C-4EC8FA2A9656}" dt="2020-11-13T05:34:24.183" v="2688" actId="20577"/>
      <pc:docMkLst>
        <pc:docMk/>
      </pc:docMkLst>
      <pc:sldChg chg="modSp">
        <pc:chgData name="Allen, HarryL" userId="f8a94969-3dc2-4a76-93c7-3321bea0425f" providerId="ADAL" clId="{46B68D10-8AE8-4EB1-BE0C-4EC8FA2A9656}" dt="2020-11-13T05:34:24.183" v="2688" actId="20577"/>
        <pc:sldMkLst>
          <pc:docMk/>
          <pc:sldMk cId="2933514334" sldId="300"/>
        </pc:sldMkLst>
        <pc:spChg chg="mod">
          <ac:chgData name="Allen, HarryL" userId="f8a94969-3dc2-4a76-93c7-3321bea0425f" providerId="ADAL" clId="{46B68D10-8AE8-4EB1-BE0C-4EC8FA2A9656}" dt="2020-11-13T04:52:51.741" v="2348" actId="20577"/>
          <ac:spMkLst>
            <pc:docMk/>
            <pc:sldMk cId="2933514334" sldId="300"/>
            <ac:spMk id="2" creationId="{75AC86D3-8FD1-4F47-A319-7D0542E48B2F}"/>
          </ac:spMkLst>
        </pc:spChg>
        <pc:graphicFrameChg chg="mod modGraphic">
          <ac:chgData name="Allen, HarryL" userId="f8a94969-3dc2-4a76-93c7-3321bea0425f" providerId="ADAL" clId="{46B68D10-8AE8-4EB1-BE0C-4EC8FA2A9656}" dt="2020-11-13T05:34:24.183" v="2688" actId="20577"/>
          <ac:graphicFrameMkLst>
            <pc:docMk/>
            <pc:sldMk cId="2933514334" sldId="300"/>
            <ac:graphicFrameMk id="4" creationId="{C266CDD0-3E96-40BD-8324-62D1DD86152D}"/>
          </ac:graphicFrameMkLst>
        </pc:graphicFrameChg>
      </pc:sldChg>
      <pc:sldChg chg="ord">
        <pc:chgData name="Allen, HarryL" userId="f8a94969-3dc2-4a76-93c7-3321bea0425f" providerId="ADAL" clId="{46B68D10-8AE8-4EB1-BE0C-4EC8FA2A9656}" dt="2020-11-09T16:46:00.985" v="693"/>
        <pc:sldMkLst>
          <pc:docMk/>
          <pc:sldMk cId="4020318275" sldId="301"/>
        </pc:sldMkLst>
      </pc:sldChg>
      <pc:sldChg chg="modSp">
        <pc:chgData name="Allen, HarryL" userId="f8a94969-3dc2-4a76-93c7-3321bea0425f" providerId="ADAL" clId="{46B68D10-8AE8-4EB1-BE0C-4EC8FA2A9656}" dt="2020-11-12T00:45:52.078" v="1201" actId="20577"/>
        <pc:sldMkLst>
          <pc:docMk/>
          <pc:sldMk cId="2652098866" sldId="302"/>
        </pc:sldMkLst>
        <pc:spChg chg="mod">
          <ac:chgData name="Allen, HarryL" userId="f8a94969-3dc2-4a76-93c7-3321bea0425f" providerId="ADAL" clId="{46B68D10-8AE8-4EB1-BE0C-4EC8FA2A9656}" dt="2020-11-12T00:45:52.078" v="1201" actId="20577"/>
          <ac:spMkLst>
            <pc:docMk/>
            <pc:sldMk cId="2652098866" sldId="302"/>
            <ac:spMk id="3" creationId="{7BB83EC8-5CF4-4CB9-A2CF-B0342F0E2926}"/>
          </ac:spMkLst>
        </pc:spChg>
        <pc:picChg chg="mod">
          <ac:chgData name="Allen, HarryL" userId="f8a94969-3dc2-4a76-93c7-3321bea0425f" providerId="ADAL" clId="{46B68D10-8AE8-4EB1-BE0C-4EC8FA2A9656}" dt="2020-11-07T19:25:26.704" v="124" actId="1076"/>
          <ac:picMkLst>
            <pc:docMk/>
            <pc:sldMk cId="2652098866" sldId="302"/>
            <ac:picMk id="5" creationId="{7E26EDD3-3D7D-4EEA-A0D2-24BBFD8FA394}"/>
          </ac:picMkLst>
        </pc:picChg>
      </pc:sldChg>
      <pc:sldChg chg="modSp">
        <pc:chgData name="Allen, HarryL" userId="f8a94969-3dc2-4a76-93c7-3321bea0425f" providerId="ADAL" clId="{46B68D10-8AE8-4EB1-BE0C-4EC8FA2A9656}" dt="2020-11-12T00:46:04.493" v="1204" actId="20577"/>
        <pc:sldMkLst>
          <pc:docMk/>
          <pc:sldMk cId="2515902495" sldId="304"/>
        </pc:sldMkLst>
        <pc:spChg chg="mod">
          <ac:chgData name="Allen, HarryL" userId="f8a94969-3dc2-4a76-93c7-3321bea0425f" providerId="ADAL" clId="{46B68D10-8AE8-4EB1-BE0C-4EC8FA2A9656}" dt="2020-11-12T00:46:04.493" v="1204" actId="20577"/>
          <ac:spMkLst>
            <pc:docMk/>
            <pc:sldMk cId="2515902495" sldId="304"/>
            <ac:spMk id="9" creationId="{CBF045BE-B030-4F38-9D5A-FE874377338F}"/>
          </ac:spMkLst>
        </pc:spChg>
      </pc:sldChg>
      <pc:sldChg chg="modSp">
        <pc:chgData name="Allen, HarryL" userId="f8a94969-3dc2-4a76-93c7-3321bea0425f" providerId="ADAL" clId="{46B68D10-8AE8-4EB1-BE0C-4EC8FA2A9656}" dt="2020-11-12T00:46:58.078" v="1230" actId="20577"/>
        <pc:sldMkLst>
          <pc:docMk/>
          <pc:sldMk cId="1699185758" sldId="305"/>
        </pc:sldMkLst>
        <pc:spChg chg="mod">
          <ac:chgData name="Allen, HarryL" userId="f8a94969-3dc2-4a76-93c7-3321bea0425f" providerId="ADAL" clId="{46B68D10-8AE8-4EB1-BE0C-4EC8FA2A9656}" dt="2020-11-12T00:46:58.078" v="1230" actId="20577"/>
          <ac:spMkLst>
            <pc:docMk/>
            <pc:sldMk cId="1699185758" sldId="305"/>
            <ac:spMk id="3" creationId="{15E12E7A-58DB-419D-8CB9-FE2DFFCB9BD0}"/>
          </ac:spMkLst>
        </pc:spChg>
      </pc:sldChg>
      <pc:sldChg chg="modSp">
        <pc:chgData name="Allen, HarryL" userId="f8a94969-3dc2-4a76-93c7-3321bea0425f" providerId="ADAL" clId="{46B68D10-8AE8-4EB1-BE0C-4EC8FA2A9656}" dt="2020-11-13T05:27:49.687" v="2605" actId="6549"/>
        <pc:sldMkLst>
          <pc:docMk/>
          <pc:sldMk cId="2965375144" sldId="306"/>
        </pc:sldMkLst>
        <pc:spChg chg="mod">
          <ac:chgData name="Allen, HarryL" userId="f8a94969-3dc2-4a76-93c7-3321bea0425f" providerId="ADAL" clId="{46B68D10-8AE8-4EB1-BE0C-4EC8FA2A9656}" dt="2020-11-13T05:27:49.687" v="2605" actId="6549"/>
          <ac:spMkLst>
            <pc:docMk/>
            <pc:sldMk cId="2965375144" sldId="306"/>
            <ac:spMk id="3" creationId="{9AA4CE7E-E685-4975-B2AD-FE1D9CD2AE45}"/>
          </ac:spMkLst>
        </pc:spChg>
      </pc:sldChg>
      <pc:sldChg chg="addSp delSp modSp mod setBg setClrOvrMap">
        <pc:chgData name="Allen, HarryL" userId="f8a94969-3dc2-4a76-93c7-3321bea0425f" providerId="ADAL" clId="{46B68D10-8AE8-4EB1-BE0C-4EC8FA2A9656}" dt="2020-11-13T05:29:37.384" v="2653" actId="20577"/>
        <pc:sldMkLst>
          <pc:docMk/>
          <pc:sldMk cId="395377734" sldId="307"/>
        </pc:sldMkLst>
        <pc:spChg chg="mod">
          <ac:chgData name="Allen, HarryL" userId="f8a94969-3dc2-4a76-93c7-3321bea0425f" providerId="ADAL" clId="{46B68D10-8AE8-4EB1-BE0C-4EC8FA2A9656}" dt="2020-11-11T02:51:47.462" v="1164" actId="26606"/>
          <ac:spMkLst>
            <pc:docMk/>
            <pc:sldMk cId="395377734" sldId="307"/>
            <ac:spMk id="2" creationId="{59E2809F-114B-450A-9120-00F7DDBE1A3C}"/>
          </ac:spMkLst>
        </pc:spChg>
        <pc:spChg chg="del">
          <ac:chgData name="Allen, HarryL" userId="f8a94969-3dc2-4a76-93c7-3321bea0425f" providerId="ADAL" clId="{46B68D10-8AE8-4EB1-BE0C-4EC8FA2A9656}" dt="2020-11-11T02:51:39.767" v="1161"/>
          <ac:spMkLst>
            <pc:docMk/>
            <pc:sldMk cId="395377734" sldId="307"/>
            <ac:spMk id="3" creationId="{D023576E-F800-43A7-9F4C-5BF4919DE0BD}"/>
          </ac:spMkLst>
        </pc:spChg>
        <pc:spChg chg="mod">
          <ac:chgData name="Allen, HarryL" userId="f8a94969-3dc2-4a76-93c7-3321bea0425f" providerId="ADAL" clId="{46B68D10-8AE8-4EB1-BE0C-4EC8FA2A9656}" dt="2020-11-13T05:29:37.384" v="2653" actId="20577"/>
          <ac:spMkLst>
            <pc:docMk/>
            <pc:sldMk cId="395377734" sldId="307"/>
            <ac:spMk id="4" creationId="{4B857285-A09B-4200-A425-70A9DA520769}"/>
          </ac:spMkLst>
        </pc:spChg>
        <pc:spChg chg="add del">
          <ac:chgData name="Allen, HarryL" userId="f8a94969-3dc2-4a76-93c7-3321bea0425f" providerId="ADAL" clId="{46B68D10-8AE8-4EB1-BE0C-4EC8FA2A9656}" dt="2020-11-11T02:51:47.425" v="1163" actId="26606"/>
          <ac:spMkLst>
            <pc:docMk/>
            <pc:sldMk cId="395377734" sldId="307"/>
            <ac:spMk id="10" creationId="{416A0E3C-60E6-4F39-BC55-5F7C224E1F7C}"/>
          </ac:spMkLst>
        </pc:spChg>
        <pc:spChg chg="add del">
          <ac:chgData name="Allen, HarryL" userId="f8a94969-3dc2-4a76-93c7-3321bea0425f" providerId="ADAL" clId="{46B68D10-8AE8-4EB1-BE0C-4EC8FA2A9656}" dt="2020-11-11T02:51:47.425" v="1163" actId="26606"/>
          <ac:spMkLst>
            <pc:docMk/>
            <pc:sldMk cId="395377734" sldId="307"/>
            <ac:spMk id="14" creationId="{990D0034-F768-41E7-85D4-F38C4DE85770}"/>
          </ac:spMkLst>
        </pc:spChg>
        <pc:spChg chg="add del">
          <ac:chgData name="Allen, HarryL" userId="f8a94969-3dc2-4a76-93c7-3321bea0425f" providerId="ADAL" clId="{46B68D10-8AE8-4EB1-BE0C-4EC8FA2A9656}" dt="2020-11-11T02:51:47.425" v="1163" actId="26606"/>
          <ac:spMkLst>
            <pc:docMk/>
            <pc:sldMk cId="395377734" sldId="307"/>
            <ac:spMk id="16" creationId="{95B38FD6-641F-41BF-B466-C1C6366420F0}"/>
          </ac:spMkLst>
        </pc:spChg>
        <pc:spChg chg="add del">
          <ac:chgData name="Allen, HarryL" userId="f8a94969-3dc2-4a76-93c7-3321bea0425f" providerId="ADAL" clId="{46B68D10-8AE8-4EB1-BE0C-4EC8FA2A9656}" dt="2020-11-11T02:51:47.425" v="1163" actId="26606"/>
          <ac:spMkLst>
            <pc:docMk/>
            <pc:sldMk cId="395377734" sldId="307"/>
            <ac:spMk id="20" creationId="{1FE461C7-FF45-427F-83D7-18DFBD48188D}"/>
          </ac:spMkLst>
        </pc:spChg>
        <pc:spChg chg="add">
          <ac:chgData name="Allen, HarryL" userId="f8a94969-3dc2-4a76-93c7-3321bea0425f" providerId="ADAL" clId="{46B68D10-8AE8-4EB1-BE0C-4EC8FA2A9656}" dt="2020-11-11T02:51:47.462" v="1164" actId="26606"/>
          <ac:spMkLst>
            <pc:docMk/>
            <pc:sldMk cId="395377734" sldId="307"/>
            <ac:spMk id="22" creationId="{416A0E3C-60E6-4F39-BC55-5F7C224E1F7C}"/>
          </ac:spMkLst>
        </pc:spChg>
        <pc:spChg chg="add">
          <ac:chgData name="Allen, HarryL" userId="f8a94969-3dc2-4a76-93c7-3321bea0425f" providerId="ADAL" clId="{46B68D10-8AE8-4EB1-BE0C-4EC8FA2A9656}" dt="2020-11-11T02:51:47.462" v="1164" actId="26606"/>
          <ac:spMkLst>
            <pc:docMk/>
            <pc:sldMk cId="395377734" sldId="307"/>
            <ac:spMk id="24" creationId="{E844E128-FF69-4E9F-8327-6B504B3C5AE1}"/>
          </ac:spMkLst>
        </pc:spChg>
        <pc:picChg chg="add mod ord">
          <ac:chgData name="Allen, HarryL" userId="f8a94969-3dc2-4a76-93c7-3321bea0425f" providerId="ADAL" clId="{46B68D10-8AE8-4EB1-BE0C-4EC8FA2A9656}" dt="2020-11-11T02:52:01.850" v="1168" actId="1076"/>
          <ac:picMkLst>
            <pc:docMk/>
            <pc:sldMk cId="395377734" sldId="307"/>
            <ac:picMk id="5" creationId="{00000000-0008-0000-0700-000005000000}"/>
          </ac:picMkLst>
        </pc:picChg>
        <pc:cxnChg chg="add del">
          <ac:chgData name="Allen, HarryL" userId="f8a94969-3dc2-4a76-93c7-3321bea0425f" providerId="ADAL" clId="{46B68D10-8AE8-4EB1-BE0C-4EC8FA2A9656}" dt="2020-11-11T02:51:47.425" v="1163" actId="26606"/>
          <ac:cxnSpMkLst>
            <pc:docMk/>
            <pc:sldMk cId="395377734" sldId="307"/>
            <ac:cxnSpMk id="12" creationId="{C5025DAC-8B93-4160-B017-3A274A5828C0}"/>
          </ac:cxnSpMkLst>
        </pc:cxnChg>
        <pc:cxnChg chg="add del">
          <ac:chgData name="Allen, HarryL" userId="f8a94969-3dc2-4a76-93c7-3321bea0425f" providerId="ADAL" clId="{46B68D10-8AE8-4EB1-BE0C-4EC8FA2A9656}" dt="2020-11-11T02:51:47.425" v="1163" actId="26606"/>
          <ac:cxnSpMkLst>
            <pc:docMk/>
            <pc:sldMk cId="395377734" sldId="307"/>
            <ac:cxnSpMk id="18" creationId="{6BF9119E-766E-4526-AAE5-639F577C0493}"/>
          </ac:cxnSpMkLst>
        </pc:cxnChg>
        <pc:cxnChg chg="add">
          <ac:chgData name="Allen, HarryL" userId="f8a94969-3dc2-4a76-93c7-3321bea0425f" providerId="ADAL" clId="{46B68D10-8AE8-4EB1-BE0C-4EC8FA2A9656}" dt="2020-11-11T02:51:47.462" v="1164" actId="26606"/>
          <ac:cxnSpMkLst>
            <pc:docMk/>
            <pc:sldMk cId="395377734" sldId="307"/>
            <ac:cxnSpMk id="23" creationId="{C5025DAC-8B93-4160-B017-3A274A5828C0}"/>
          </ac:cxnSpMkLst>
        </pc:cxnChg>
        <pc:cxnChg chg="add">
          <ac:chgData name="Allen, HarryL" userId="f8a94969-3dc2-4a76-93c7-3321bea0425f" providerId="ADAL" clId="{46B68D10-8AE8-4EB1-BE0C-4EC8FA2A9656}" dt="2020-11-11T02:51:47.462" v="1164" actId="26606"/>
          <ac:cxnSpMkLst>
            <pc:docMk/>
            <pc:sldMk cId="395377734" sldId="307"/>
            <ac:cxnSpMk id="25" creationId="{055CEADF-09EA-423C-8C45-F94AF44D5AF0}"/>
          </ac:cxnSpMkLst>
        </pc:cxnChg>
      </pc:sldChg>
      <pc:sldChg chg="addSp ord">
        <pc:chgData name="Allen, HarryL" userId="f8a94969-3dc2-4a76-93c7-3321bea0425f" providerId="ADAL" clId="{46B68D10-8AE8-4EB1-BE0C-4EC8FA2A9656}" dt="2020-11-13T04:55:58.385" v="2398" actId="9405"/>
        <pc:sldMkLst>
          <pc:docMk/>
          <pc:sldMk cId="1762232296" sldId="308"/>
        </pc:sldMkLst>
        <pc:inkChg chg="add">
          <ac:chgData name="Allen, HarryL" userId="f8a94969-3dc2-4a76-93c7-3321bea0425f" providerId="ADAL" clId="{46B68D10-8AE8-4EB1-BE0C-4EC8FA2A9656}" dt="2020-11-13T04:55:30.210" v="2395" actId="9405"/>
          <ac:inkMkLst>
            <pc:docMk/>
            <pc:sldMk cId="1762232296" sldId="308"/>
            <ac:inkMk id="3" creationId="{9364AA5B-7809-40FF-AD5B-4E8F0876C254}"/>
          </ac:inkMkLst>
        </pc:inkChg>
        <pc:inkChg chg="add">
          <ac:chgData name="Allen, HarryL" userId="f8a94969-3dc2-4a76-93c7-3321bea0425f" providerId="ADAL" clId="{46B68D10-8AE8-4EB1-BE0C-4EC8FA2A9656}" dt="2020-11-13T04:55:38.214" v="2396" actId="9405"/>
          <ac:inkMkLst>
            <pc:docMk/>
            <pc:sldMk cId="1762232296" sldId="308"/>
            <ac:inkMk id="4" creationId="{37F0E994-53DD-4BA8-967D-17D6D129C00D}"/>
          </ac:inkMkLst>
        </pc:inkChg>
        <pc:inkChg chg="add">
          <ac:chgData name="Allen, HarryL" userId="f8a94969-3dc2-4a76-93c7-3321bea0425f" providerId="ADAL" clId="{46B68D10-8AE8-4EB1-BE0C-4EC8FA2A9656}" dt="2020-11-13T04:55:45.022" v="2397" actId="9405"/>
          <ac:inkMkLst>
            <pc:docMk/>
            <pc:sldMk cId="1762232296" sldId="308"/>
            <ac:inkMk id="5" creationId="{9F85BA37-934F-474C-B951-B48A2D8C0EAB}"/>
          </ac:inkMkLst>
        </pc:inkChg>
        <pc:inkChg chg="add">
          <ac:chgData name="Allen, HarryL" userId="f8a94969-3dc2-4a76-93c7-3321bea0425f" providerId="ADAL" clId="{46B68D10-8AE8-4EB1-BE0C-4EC8FA2A9656}" dt="2020-11-13T04:55:58.385" v="2398" actId="9405"/>
          <ac:inkMkLst>
            <pc:docMk/>
            <pc:sldMk cId="1762232296" sldId="308"/>
            <ac:inkMk id="6" creationId="{C79DAF82-697E-4A3E-848F-EFEA634CED5E}"/>
          </ac:inkMkLst>
        </pc:inkChg>
      </pc:sldChg>
      <pc:sldChg chg="addSp delSp modSp mod setBg">
        <pc:chgData name="Allen, HarryL" userId="f8a94969-3dc2-4a76-93c7-3321bea0425f" providerId="ADAL" clId="{46B68D10-8AE8-4EB1-BE0C-4EC8FA2A9656}" dt="2020-11-13T04:56:47.054" v="2407" actId="9405"/>
        <pc:sldMkLst>
          <pc:docMk/>
          <pc:sldMk cId="1372337091" sldId="309"/>
        </pc:sldMkLst>
        <pc:spChg chg="mo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2" creationId="{FD335EB3-3147-42BB-A1D9-126EB76778B1}"/>
          </ac:spMkLst>
        </pc:spChg>
        <pc:spChg chg="del">
          <ac:chgData name="Allen, HarryL" userId="f8a94969-3dc2-4a76-93c7-3321bea0425f" providerId="ADAL" clId="{46B68D10-8AE8-4EB1-BE0C-4EC8FA2A9656}" dt="2020-11-09T16:19:04.894" v="555" actId="931"/>
          <ac:spMkLst>
            <pc:docMk/>
            <pc:sldMk cId="1372337091" sldId="309"/>
            <ac:spMk id="3" creationId="{5315E728-5682-41B4-8FF8-E483DF8CE13F}"/>
          </ac:spMkLst>
        </pc:spChg>
        <pc:spChg chg="add del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12" creationId="{39E3965E-AC41-4711-9D10-E25ABB132D86}"/>
          </ac:spMkLst>
        </pc:spChg>
        <pc:spChg chg="add del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16" creationId="{548B4202-DCD5-4F8C-B481-743A989A9DFF}"/>
          </ac:spMkLst>
        </pc:spChg>
        <pc:spChg chg="add del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20" creationId="{8EE702CF-91CE-4661-ACBF-3C8160D1B433}"/>
          </ac:spMkLst>
        </pc:spChg>
        <pc:spChg chg="add del">
          <ac:chgData name="Allen, HarryL" userId="f8a94969-3dc2-4a76-93c7-3321bea0425f" providerId="ADAL" clId="{46B68D10-8AE8-4EB1-BE0C-4EC8FA2A9656}" dt="2020-11-09T16:22:01.285" v="575" actId="26606"/>
          <ac:spMkLst>
            <pc:docMk/>
            <pc:sldMk cId="1372337091" sldId="309"/>
            <ac:spMk id="25" creationId="{39E3965E-AC41-4711-9D10-E25ABB132D86}"/>
          </ac:spMkLst>
        </pc:spChg>
        <pc:spChg chg="add del">
          <ac:chgData name="Allen, HarryL" userId="f8a94969-3dc2-4a76-93c7-3321bea0425f" providerId="ADAL" clId="{46B68D10-8AE8-4EB1-BE0C-4EC8FA2A9656}" dt="2020-11-09T16:22:01.285" v="575" actId="26606"/>
          <ac:spMkLst>
            <pc:docMk/>
            <pc:sldMk cId="1372337091" sldId="309"/>
            <ac:spMk id="29" creationId="{548B4202-DCD5-4F8C-B481-743A989A9DFF}"/>
          </ac:spMkLst>
        </pc:spChg>
        <pc:spChg chg="add del">
          <ac:chgData name="Allen, HarryL" userId="f8a94969-3dc2-4a76-93c7-3321bea0425f" providerId="ADAL" clId="{46B68D10-8AE8-4EB1-BE0C-4EC8FA2A9656}" dt="2020-11-09T16:22:01.285" v="575" actId="26606"/>
          <ac:spMkLst>
            <pc:docMk/>
            <pc:sldMk cId="1372337091" sldId="309"/>
            <ac:spMk id="37" creationId="{8EE702CF-91CE-4661-ACBF-3C8160D1B433}"/>
          </ac:spMkLst>
        </pc:spChg>
        <pc:spChg chg="ad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39" creationId="{39E3965E-AC41-4711-9D10-E25ABB132D86}"/>
          </ac:spMkLst>
        </pc:spChg>
        <pc:spChg chg="ad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41" creationId="{548B4202-DCD5-4F8C-B481-743A989A9DFF}"/>
          </ac:spMkLst>
        </pc:spChg>
        <pc:spChg chg="ad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42" creationId="{8EE702CF-91CE-4661-ACBF-3C8160D1B433}"/>
          </ac:spMkLst>
        </pc:spChg>
        <pc:spChg chg="ad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43" creationId="{C22DE4C3-F301-467F-AA92-57A8FB1523E0}"/>
          </ac:spMkLst>
        </pc:spChg>
        <pc:spChg chg="add">
          <ac:chgData name="Allen, HarryL" userId="f8a94969-3dc2-4a76-93c7-3321bea0425f" providerId="ADAL" clId="{46B68D10-8AE8-4EB1-BE0C-4EC8FA2A9656}" dt="2020-11-09T16:22:01.302" v="576" actId="26606"/>
          <ac:spMkLst>
            <pc:docMk/>
            <pc:sldMk cId="1372337091" sldId="309"/>
            <ac:spMk id="45" creationId="{C29A556F-7A49-46B7-A1C2-C0280C89582F}"/>
          </ac:spMkLst>
        </pc:spChg>
        <pc:picChg chg="add mod">
          <ac:chgData name="Allen, HarryL" userId="f8a94969-3dc2-4a76-93c7-3321bea0425f" providerId="ADAL" clId="{46B68D10-8AE8-4EB1-BE0C-4EC8FA2A9656}" dt="2020-11-09T16:22:49.885" v="588" actId="1076"/>
          <ac:picMkLst>
            <pc:docMk/>
            <pc:sldMk cId="1372337091" sldId="309"/>
            <ac:picMk id="5" creationId="{A3F4563B-BF2D-4D88-B418-3CA3068EC806}"/>
          </ac:picMkLst>
        </pc:picChg>
        <pc:picChg chg="add mod ord">
          <ac:chgData name="Allen, HarryL" userId="f8a94969-3dc2-4a76-93c7-3321bea0425f" providerId="ADAL" clId="{46B68D10-8AE8-4EB1-BE0C-4EC8FA2A9656}" dt="2020-11-09T16:23:02.379" v="591" actId="1076"/>
          <ac:picMkLst>
            <pc:docMk/>
            <pc:sldMk cId="1372337091" sldId="309"/>
            <ac:picMk id="7" creationId="{A2B24DBE-5461-41A7-80D6-840A3DE71ED6}"/>
          </ac:picMkLst>
        </pc:picChg>
        <pc:picChg chg="add mod modCrop">
          <ac:chgData name="Allen, HarryL" userId="f8a94969-3dc2-4a76-93c7-3321bea0425f" providerId="ADAL" clId="{46B68D10-8AE8-4EB1-BE0C-4EC8FA2A9656}" dt="2020-11-09T16:22:33.184" v="586" actId="14100"/>
          <ac:picMkLst>
            <pc:docMk/>
            <pc:sldMk cId="1372337091" sldId="309"/>
            <ac:picMk id="9" creationId="{6827355F-61BF-4FFE-A300-A133D35EBEFD}"/>
          </ac:picMkLst>
        </pc:picChg>
        <pc:inkChg chg="add">
          <ac:chgData name="Allen, HarryL" userId="f8a94969-3dc2-4a76-93c7-3321bea0425f" providerId="ADAL" clId="{46B68D10-8AE8-4EB1-BE0C-4EC8FA2A9656}" dt="2020-11-13T04:56:14.645" v="2399" actId="9405"/>
          <ac:inkMkLst>
            <pc:docMk/>
            <pc:sldMk cId="1372337091" sldId="309"/>
            <ac:inkMk id="3" creationId="{A4E5EAA6-519C-4E4C-92AC-46C97463CB30}"/>
          </ac:inkMkLst>
        </pc:inkChg>
        <pc:inkChg chg="add">
          <ac:chgData name="Allen, HarryL" userId="f8a94969-3dc2-4a76-93c7-3321bea0425f" providerId="ADAL" clId="{46B68D10-8AE8-4EB1-BE0C-4EC8FA2A9656}" dt="2020-11-13T04:56:17.771" v="2400" actId="9405"/>
          <ac:inkMkLst>
            <pc:docMk/>
            <pc:sldMk cId="1372337091" sldId="309"/>
            <ac:inkMk id="4" creationId="{2107DFDE-3F12-4656-A09B-FE7F1F9338DA}"/>
          </ac:inkMkLst>
        </pc:inkChg>
        <pc:inkChg chg="add">
          <ac:chgData name="Allen, HarryL" userId="f8a94969-3dc2-4a76-93c7-3321bea0425f" providerId="ADAL" clId="{46B68D10-8AE8-4EB1-BE0C-4EC8FA2A9656}" dt="2020-11-13T04:56:19.668" v="2401" actId="9405"/>
          <ac:inkMkLst>
            <pc:docMk/>
            <pc:sldMk cId="1372337091" sldId="309"/>
            <ac:inkMk id="6" creationId="{629FB4A8-B763-40C8-A4D0-455F8EDAE1E8}"/>
          </ac:inkMkLst>
        </pc:inkChg>
        <pc:inkChg chg="add del">
          <ac:chgData name="Allen, HarryL" userId="f8a94969-3dc2-4a76-93c7-3321bea0425f" providerId="ADAL" clId="{46B68D10-8AE8-4EB1-BE0C-4EC8FA2A9656}" dt="2020-11-13T04:56:47.054" v="2407" actId="9405"/>
          <ac:inkMkLst>
            <pc:docMk/>
            <pc:sldMk cId="1372337091" sldId="309"/>
            <ac:inkMk id="8" creationId="{09BF9B94-A2CF-427B-B84E-644A90EB5A2F}"/>
          </ac:inkMkLst>
        </pc:inkChg>
        <pc:cxnChg chg="add del">
          <ac:chgData name="Allen, HarryL" userId="f8a94969-3dc2-4a76-93c7-3321bea0425f" providerId="ADAL" clId="{46B68D10-8AE8-4EB1-BE0C-4EC8FA2A9656}" dt="2020-11-09T16:22:01.302" v="576" actId="26606"/>
          <ac:cxnSpMkLst>
            <pc:docMk/>
            <pc:sldMk cId="1372337091" sldId="309"/>
            <ac:cxnSpMk id="14" creationId="{1F5DC8C3-BA5F-4EED-BB9A-A14272BD82A1}"/>
          </ac:cxnSpMkLst>
        </pc:cxnChg>
        <pc:cxnChg chg="add del">
          <ac:chgData name="Allen, HarryL" userId="f8a94969-3dc2-4a76-93c7-3321bea0425f" providerId="ADAL" clId="{46B68D10-8AE8-4EB1-BE0C-4EC8FA2A9656}" dt="2020-11-09T16:22:01.302" v="576" actId="26606"/>
          <ac:cxnSpMkLst>
            <pc:docMk/>
            <pc:sldMk cId="1372337091" sldId="309"/>
            <ac:cxnSpMk id="18" creationId="{F7F57F6B-E621-4E40-A34D-2FE12902AA20}"/>
          </ac:cxnSpMkLst>
        </pc:cxnChg>
        <pc:cxnChg chg="add del">
          <ac:chgData name="Allen, HarryL" userId="f8a94969-3dc2-4a76-93c7-3321bea0425f" providerId="ADAL" clId="{46B68D10-8AE8-4EB1-BE0C-4EC8FA2A9656}" dt="2020-11-09T16:22:01.285" v="575" actId="26606"/>
          <ac:cxnSpMkLst>
            <pc:docMk/>
            <pc:sldMk cId="1372337091" sldId="309"/>
            <ac:cxnSpMk id="27" creationId="{1F5DC8C3-BA5F-4EED-BB9A-A14272BD82A1}"/>
          </ac:cxnSpMkLst>
        </pc:cxnChg>
        <pc:cxnChg chg="add del">
          <ac:chgData name="Allen, HarryL" userId="f8a94969-3dc2-4a76-93c7-3321bea0425f" providerId="ADAL" clId="{46B68D10-8AE8-4EB1-BE0C-4EC8FA2A9656}" dt="2020-11-09T16:22:01.285" v="575" actId="26606"/>
          <ac:cxnSpMkLst>
            <pc:docMk/>
            <pc:sldMk cId="1372337091" sldId="309"/>
            <ac:cxnSpMk id="31" creationId="{4FA8A11A-E0A0-4672-A17E-32CC5B422C88}"/>
          </ac:cxnSpMkLst>
        </pc:cxnChg>
        <pc:cxnChg chg="add del">
          <ac:chgData name="Allen, HarryL" userId="f8a94969-3dc2-4a76-93c7-3321bea0425f" providerId="ADAL" clId="{46B68D10-8AE8-4EB1-BE0C-4EC8FA2A9656}" dt="2020-11-09T16:22:01.285" v="575" actId="26606"/>
          <ac:cxnSpMkLst>
            <pc:docMk/>
            <pc:sldMk cId="1372337091" sldId="309"/>
            <ac:cxnSpMk id="33" creationId="{292D7FC5-B427-4FF7-8FC7-9DA3C276DA4A}"/>
          </ac:cxnSpMkLst>
        </pc:cxnChg>
        <pc:cxnChg chg="add del">
          <ac:chgData name="Allen, HarryL" userId="f8a94969-3dc2-4a76-93c7-3321bea0425f" providerId="ADAL" clId="{46B68D10-8AE8-4EB1-BE0C-4EC8FA2A9656}" dt="2020-11-09T16:22:01.285" v="575" actId="26606"/>
          <ac:cxnSpMkLst>
            <pc:docMk/>
            <pc:sldMk cId="1372337091" sldId="309"/>
            <ac:cxnSpMk id="35" creationId="{F7F57F6B-E621-4E40-A34D-2FE12902AA20}"/>
          </ac:cxnSpMkLst>
        </pc:cxnChg>
        <pc:cxnChg chg="add">
          <ac:chgData name="Allen, HarryL" userId="f8a94969-3dc2-4a76-93c7-3321bea0425f" providerId="ADAL" clId="{46B68D10-8AE8-4EB1-BE0C-4EC8FA2A9656}" dt="2020-11-09T16:22:01.302" v="576" actId="26606"/>
          <ac:cxnSpMkLst>
            <pc:docMk/>
            <pc:sldMk cId="1372337091" sldId="309"/>
            <ac:cxnSpMk id="40" creationId="{1F5DC8C3-BA5F-4EED-BB9A-A14272BD82A1}"/>
          </ac:cxnSpMkLst>
        </pc:cxnChg>
        <pc:cxnChg chg="add">
          <ac:chgData name="Allen, HarryL" userId="f8a94969-3dc2-4a76-93c7-3321bea0425f" providerId="ADAL" clId="{46B68D10-8AE8-4EB1-BE0C-4EC8FA2A9656}" dt="2020-11-09T16:22:01.302" v="576" actId="26606"/>
          <ac:cxnSpMkLst>
            <pc:docMk/>
            <pc:sldMk cId="1372337091" sldId="309"/>
            <ac:cxnSpMk id="44" creationId="{F7F57F6B-E621-4E40-A34D-2FE12902AA20}"/>
          </ac:cxnSpMkLst>
        </pc:cxnChg>
      </pc:sldChg>
      <pc:sldChg chg="addSp modSp">
        <pc:chgData name="Allen, HarryL" userId="f8a94969-3dc2-4a76-93c7-3321bea0425f" providerId="ADAL" clId="{46B68D10-8AE8-4EB1-BE0C-4EC8FA2A9656}" dt="2020-11-13T05:28:10.852" v="2615" actId="20577"/>
        <pc:sldMkLst>
          <pc:docMk/>
          <pc:sldMk cId="2666448117" sldId="310"/>
        </pc:sldMkLst>
        <pc:spChg chg="mod">
          <ac:chgData name="Allen, HarryL" userId="f8a94969-3dc2-4a76-93c7-3321bea0425f" providerId="ADAL" clId="{46B68D10-8AE8-4EB1-BE0C-4EC8FA2A9656}" dt="2020-11-13T05:28:10.852" v="2615" actId="20577"/>
          <ac:spMkLst>
            <pc:docMk/>
            <pc:sldMk cId="2666448117" sldId="310"/>
            <ac:spMk id="2" creationId="{75AC86D3-8FD1-4F47-A319-7D0542E48B2F}"/>
          </ac:spMkLst>
        </pc:spChg>
        <pc:graphicFrameChg chg="mod modGraphic">
          <ac:chgData name="Allen, HarryL" userId="f8a94969-3dc2-4a76-93c7-3321bea0425f" providerId="ADAL" clId="{46B68D10-8AE8-4EB1-BE0C-4EC8FA2A9656}" dt="2020-11-13T05:01:15.604" v="2519" actId="20577"/>
          <ac:graphicFrameMkLst>
            <pc:docMk/>
            <pc:sldMk cId="2666448117" sldId="310"/>
            <ac:graphicFrameMk id="4" creationId="{C266CDD0-3E96-40BD-8324-62D1DD86152D}"/>
          </ac:graphicFrameMkLst>
        </pc:graphicFrameChg>
        <pc:inkChg chg="add">
          <ac:chgData name="Allen, HarryL" userId="f8a94969-3dc2-4a76-93c7-3321bea0425f" providerId="ADAL" clId="{46B68D10-8AE8-4EB1-BE0C-4EC8FA2A9656}" dt="2020-11-13T04:58:44.808" v="2416" actId="9405"/>
          <ac:inkMkLst>
            <pc:docMk/>
            <pc:sldMk cId="2666448117" sldId="310"/>
            <ac:inkMk id="3" creationId="{230639E3-A051-416C-A956-75D493B2349C}"/>
          </ac:inkMkLst>
        </pc:inkChg>
      </pc:sldChg>
      <pc:sldChg chg="addSp delSp modSp add ord modAnim">
        <pc:chgData name="Allen, HarryL" userId="f8a94969-3dc2-4a76-93c7-3321bea0425f" providerId="ADAL" clId="{46B68D10-8AE8-4EB1-BE0C-4EC8FA2A9656}" dt="2020-11-07T18:16:11.121" v="122"/>
        <pc:sldMkLst>
          <pc:docMk/>
          <pc:sldMk cId="1376069383" sldId="311"/>
        </pc:sldMkLst>
        <pc:spChg chg="mod">
          <ac:chgData name="Allen, HarryL" userId="f8a94969-3dc2-4a76-93c7-3321bea0425f" providerId="ADAL" clId="{46B68D10-8AE8-4EB1-BE0C-4EC8FA2A9656}" dt="2020-11-07T17:55:01.976" v="19" actId="20577"/>
          <ac:spMkLst>
            <pc:docMk/>
            <pc:sldMk cId="1376069383" sldId="311"/>
            <ac:spMk id="2" creationId="{D63FA717-D1FD-443B-BFF1-8629E98CCD80}"/>
          </ac:spMkLst>
        </pc:spChg>
        <pc:spChg chg="del">
          <ac:chgData name="Allen, HarryL" userId="f8a94969-3dc2-4a76-93c7-3321bea0425f" providerId="ADAL" clId="{46B68D10-8AE8-4EB1-BE0C-4EC8FA2A9656}" dt="2020-11-07T17:55:31.925" v="20" actId="931"/>
          <ac:spMkLst>
            <pc:docMk/>
            <pc:sldMk cId="1376069383" sldId="311"/>
            <ac:spMk id="3" creationId="{F384CAE6-72D6-4DD1-9486-2C00990E6F31}"/>
          </ac:spMkLst>
        </pc:spChg>
        <pc:spChg chg="add mod">
          <ac:chgData name="Allen, HarryL" userId="f8a94969-3dc2-4a76-93c7-3321bea0425f" providerId="ADAL" clId="{46B68D10-8AE8-4EB1-BE0C-4EC8FA2A9656}" dt="2020-11-07T18:12:09.914" v="120" actId="1037"/>
          <ac:spMkLst>
            <pc:docMk/>
            <pc:sldMk cId="1376069383" sldId="311"/>
            <ac:spMk id="6" creationId="{4721101F-3D1F-4E02-A987-27CCDC0EB5BB}"/>
          </ac:spMkLst>
        </pc:spChg>
        <pc:spChg chg="add mod">
          <ac:chgData name="Allen, HarryL" userId="f8a94969-3dc2-4a76-93c7-3321bea0425f" providerId="ADAL" clId="{46B68D10-8AE8-4EB1-BE0C-4EC8FA2A9656}" dt="2020-11-07T18:15:57.226" v="121" actId="164"/>
          <ac:spMkLst>
            <pc:docMk/>
            <pc:sldMk cId="1376069383" sldId="311"/>
            <ac:spMk id="7" creationId="{95CEECF2-1832-4412-BC3B-F50E34E37E4E}"/>
          </ac:spMkLst>
        </pc:spChg>
        <pc:grpChg chg="add mod">
          <ac:chgData name="Allen, HarryL" userId="f8a94969-3dc2-4a76-93c7-3321bea0425f" providerId="ADAL" clId="{46B68D10-8AE8-4EB1-BE0C-4EC8FA2A9656}" dt="2020-11-07T18:15:57.226" v="121" actId="164"/>
          <ac:grpSpMkLst>
            <pc:docMk/>
            <pc:sldMk cId="1376069383" sldId="311"/>
            <ac:grpSpMk id="11" creationId="{B3FEE9D8-4692-45A3-BF8C-E8DEDD288788}"/>
          </ac:grpSpMkLst>
        </pc:grpChg>
        <pc:picChg chg="add mod">
          <ac:chgData name="Allen, HarryL" userId="f8a94969-3dc2-4a76-93c7-3321bea0425f" providerId="ADAL" clId="{46B68D10-8AE8-4EB1-BE0C-4EC8FA2A9656}" dt="2020-11-07T18:04:54.772" v="80" actId="14100"/>
          <ac:picMkLst>
            <pc:docMk/>
            <pc:sldMk cId="1376069383" sldId="311"/>
            <ac:picMk id="5" creationId="{49861B3D-8F72-4FDC-8FB3-DC2B1C195668}"/>
          </ac:picMkLst>
        </pc:picChg>
        <pc:cxnChg chg="add mod">
          <ac:chgData name="Allen, HarryL" userId="f8a94969-3dc2-4a76-93c7-3321bea0425f" providerId="ADAL" clId="{46B68D10-8AE8-4EB1-BE0C-4EC8FA2A9656}" dt="2020-11-07T18:15:57.226" v="121" actId="164"/>
          <ac:cxnSpMkLst>
            <pc:docMk/>
            <pc:sldMk cId="1376069383" sldId="311"/>
            <ac:cxnSpMk id="9" creationId="{9F213F24-DCCF-4341-8F55-8BC9DDC9C738}"/>
          </ac:cxnSpMkLst>
        </pc:cxnChg>
      </pc:sldChg>
      <pc:sldChg chg="addSp delSp modSp add mod ord setBg setClrOvrMap">
        <pc:chgData name="Allen, HarryL" userId="f8a94969-3dc2-4a76-93c7-3321bea0425f" providerId="ADAL" clId="{46B68D10-8AE8-4EB1-BE0C-4EC8FA2A9656}" dt="2020-11-13T05:27:25.815" v="2603"/>
        <pc:sldMkLst>
          <pc:docMk/>
          <pc:sldMk cId="2864631637" sldId="312"/>
        </pc:sldMkLst>
        <pc:spChg chg="del mod">
          <ac:chgData name="Allen, HarryL" userId="f8a94969-3dc2-4a76-93c7-3321bea0425f" providerId="ADAL" clId="{46B68D10-8AE8-4EB1-BE0C-4EC8FA2A9656}" dt="2020-11-09T15:47:04.872" v="268" actId="478"/>
          <ac:spMkLst>
            <pc:docMk/>
            <pc:sldMk cId="2864631637" sldId="312"/>
            <ac:spMk id="2" creationId="{42FE51E7-896B-4F85-A016-CE4075631450}"/>
          </ac:spMkLst>
        </pc:spChg>
        <pc:spChg chg="del mod ord">
          <ac:chgData name="Allen, HarryL" userId="f8a94969-3dc2-4a76-93c7-3321bea0425f" providerId="ADAL" clId="{46B68D10-8AE8-4EB1-BE0C-4EC8FA2A9656}" dt="2020-11-09T15:46:51.498" v="267" actId="478"/>
          <ac:spMkLst>
            <pc:docMk/>
            <pc:sldMk cId="2864631637" sldId="312"/>
            <ac:spMk id="3" creationId="{77D0FD92-71F7-47C1-A041-3F1FA31BFA78}"/>
          </ac:spMkLst>
        </pc:spChg>
        <pc:spChg chg="add mod">
          <ac:chgData name="Allen, HarryL" userId="f8a94969-3dc2-4a76-93c7-3321bea0425f" providerId="ADAL" clId="{46B68D10-8AE8-4EB1-BE0C-4EC8FA2A9656}" dt="2020-11-09T16:29:27.430" v="645" actId="1036"/>
          <ac:spMkLst>
            <pc:docMk/>
            <pc:sldMk cId="2864631637" sldId="312"/>
            <ac:spMk id="4" creationId="{DCE730D5-CB07-41EA-B31C-3AC0873206D1}"/>
          </ac:spMkLst>
        </pc:spChg>
        <pc:spChg chg="add mod">
          <ac:chgData name="Allen, HarryL" userId="f8a94969-3dc2-4a76-93c7-3321bea0425f" providerId="ADAL" clId="{46B68D10-8AE8-4EB1-BE0C-4EC8FA2A9656}" dt="2020-11-09T16:29:19.938" v="636" actId="1036"/>
          <ac:spMkLst>
            <pc:docMk/>
            <pc:sldMk cId="2864631637" sldId="312"/>
            <ac:spMk id="12" creationId="{F3C55C13-87D9-42AE-84BB-7A3E40664E9D}"/>
          </ac:spMkLst>
        </pc:spChg>
        <pc:spChg chg="add del">
          <ac:chgData name="Allen, HarryL" userId="f8a94969-3dc2-4a76-93c7-3321bea0425f" providerId="ADAL" clId="{46B68D10-8AE8-4EB1-BE0C-4EC8FA2A9656}" dt="2020-11-09T15:46:23.588" v="265" actId="26606"/>
          <ac:spMkLst>
            <pc:docMk/>
            <pc:sldMk cId="2864631637" sldId="312"/>
            <ac:spMk id="73" creationId="{24E4FB28-D425-4B2B-83EC-7F2C0FBDF1FF}"/>
          </ac:spMkLst>
        </pc:spChg>
        <pc:spChg chg="add del">
          <ac:chgData name="Allen, HarryL" userId="f8a94969-3dc2-4a76-93c7-3321bea0425f" providerId="ADAL" clId="{46B68D10-8AE8-4EB1-BE0C-4EC8FA2A9656}" dt="2020-11-09T15:46:23.588" v="265" actId="26606"/>
          <ac:spMkLst>
            <pc:docMk/>
            <pc:sldMk cId="2864631637" sldId="312"/>
            <ac:spMk id="75" creationId="{96EEF187-8434-4B76-BE40-006EEBB263CF}"/>
          </ac:spMkLst>
        </pc:spChg>
        <pc:spChg chg="add">
          <ac:chgData name="Allen, HarryL" userId="f8a94969-3dc2-4a76-93c7-3321bea0425f" providerId="ADAL" clId="{46B68D10-8AE8-4EB1-BE0C-4EC8FA2A9656}" dt="2020-11-09T15:46:23.593" v="266" actId="26606"/>
          <ac:spMkLst>
            <pc:docMk/>
            <pc:sldMk cId="2864631637" sldId="312"/>
            <ac:spMk id="77" creationId="{811CBAFA-D7E0-40A7-BB94-2C05304B407B}"/>
          </ac:spMkLst>
        </pc:spChg>
        <pc:spChg chg="add">
          <ac:chgData name="Allen, HarryL" userId="f8a94969-3dc2-4a76-93c7-3321bea0425f" providerId="ADAL" clId="{46B68D10-8AE8-4EB1-BE0C-4EC8FA2A9656}" dt="2020-11-09T15:46:23.593" v="266" actId="26606"/>
          <ac:spMkLst>
            <pc:docMk/>
            <pc:sldMk cId="2864631637" sldId="312"/>
            <ac:spMk id="1030" creationId="{D40791F6-715D-481A-9C4A-3645AECFD5A0}"/>
          </ac:spMkLst>
        </pc:spChg>
        <pc:picChg chg="add mod ord">
          <ac:chgData name="Allen, HarryL" userId="f8a94969-3dc2-4a76-93c7-3321bea0425f" providerId="ADAL" clId="{46B68D10-8AE8-4EB1-BE0C-4EC8FA2A9656}" dt="2020-11-09T15:47:41.366" v="274" actId="1076"/>
          <ac:picMkLst>
            <pc:docMk/>
            <pc:sldMk cId="2864631637" sldId="312"/>
            <ac:picMk id="1026" creationId="{5EB1BB77-0258-4F04-85B5-FA8EDCF798F6}"/>
          </ac:picMkLst>
        </pc:picChg>
        <pc:picChg chg="add mod ord">
          <ac:chgData name="Allen, HarryL" userId="f8a94969-3dc2-4a76-93c7-3321bea0425f" providerId="ADAL" clId="{46B68D10-8AE8-4EB1-BE0C-4EC8FA2A9656}" dt="2020-11-09T16:29:12.638" v="630" actId="1035"/>
          <ac:picMkLst>
            <pc:docMk/>
            <pc:sldMk cId="2864631637" sldId="312"/>
            <ac:picMk id="1028" creationId="{342B8A65-AF48-4756-9C4E-B4559534CCA3}"/>
          </ac:picMkLst>
        </pc:picChg>
        <pc:cxnChg chg="add">
          <ac:chgData name="Allen, HarryL" userId="f8a94969-3dc2-4a76-93c7-3321bea0425f" providerId="ADAL" clId="{46B68D10-8AE8-4EB1-BE0C-4EC8FA2A9656}" dt="2020-11-09T15:46:23.593" v="266" actId="26606"/>
          <ac:cxnSpMkLst>
            <pc:docMk/>
            <pc:sldMk cId="2864631637" sldId="312"/>
            <ac:cxnSpMk id="1031" creationId="{740F83A4-FAC4-4867-95A5-BBFD280C7BF5}"/>
          </ac:cxnSpMkLst>
        </pc:cxnChg>
      </pc:sldChg>
      <pc:sldChg chg="addSp delSp modSp add mod setBg">
        <pc:chgData name="Allen, HarryL" userId="f8a94969-3dc2-4a76-93c7-3321bea0425f" providerId="ADAL" clId="{46B68D10-8AE8-4EB1-BE0C-4EC8FA2A9656}" dt="2020-11-09T16:26:46.559" v="601" actId="26606"/>
        <pc:sldMkLst>
          <pc:docMk/>
          <pc:sldMk cId="1745175290" sldId="313"/>
        </pc:sldMkLst>
        <pc:spChg chg="del">
          <ac:chgData name="Allen, HarryL" userId="f8a94969-3dc2-4a76-93c7-3321bea0425f" providerId="ADAL" clId="{46B68D10-8AE8-4EB1-BE0C-4EC8FA2A9656}" dt="2020-11-09T16:26:46.559" v="601" actId="26606"/>
          <ac:spMkLst>
            <pc:docMk/>
            <pc:sldMk cId="1745175290" sldId="313"/>
            <ac:spMk id="2" creationId="{DAA2BF92-A6AA-4B48-BC11-95045D26AF95}"/>
          </ac:spMkLst>
        </pc:spChg>
        <pc:spChg chg="del">
          <ac:chgData name="Allen, HarryL" userId="f8a94969-3dc2-4a76-93c7-3321bea0425f" providerId="ADAL" clId="{46B68D10-8AE8-4EB1-BE0C-4EC8FA2A9656}" dt="2020-11-09T16:26:46.559" v="601" actId="26606"/>
          <ac:spMkLst>
            <pc:docMk/>
            <pc:sldMk cId="1745175290" sldId="313"/>
            <ac:spMk id="3" creationId="{8323B950-3847-4617-A455-64FB5C86B063}"/>
          </ac:spMkLst>
        </pc:spChg>
        <pc:spChg chg="add">
          <ac:chgData name="Allen, HarryL" userId="f8a94969-3dc2-4a76-93c7-3321bea0425f" providerId="ADAL" clId="{46B68D10-8AE8-4EB1-BE0C-4EC8FA2A9656}" dt="2020-11-09T16:26:46.559" v="601" actId="26606"/>
          <ac:spMkLst>
            <pc:docMk/>
            <pc:sldMk cId="1745175290" sldId="313"/>
            <ac:spMk id="71" creationId="{A8E9C91B-7EAD-4562-AB0E-DFB9663AECE3}"/>
          </ac:spMkLst>
        </pc:spChg>
        <pc:picChg chg="add mod">
          <ac:chgData name="Allen, HarryL" userId="f8a94969-3dc2-4a76-93c7-3321bea0425f" providerId="ADAL" clId="{46B68D10-8AE8-4EB1-BE0C-4EC8FA2A9656}" dt="2020-11-09T16:26:46.559" v="601" actId="26606"/>
          <ac:picMkLst>
            <pc:docMk/>
            <pc:sldMk cId="1745175290" sldId="313"/>
            <ac:picMk id="2050" creationId="{A0099279-9A52-4A63-A5A4-93BFFD5F8411}"/>
          </ac:picMkLst>
        </pc:picChg>
      </pc:sldChg>
      <pc:sldChg chg="addSp delSp modSp add mod setBg">
        <pc:chgData name="Allen, HarryL" userId="f8a94969-3dc2-4a76-93c7-3321bea0425f" providerId="ADAL" clId="{46B68D10-8AE8-4EB1-BE0C-4EC8FA2A9656}" dt="2020-11-13T05:01:47.571" v="2523" actId="20577"/>
        <pc:sldMkLst>
          <pc:docMk/>
          <pc:sldMk cId="3627778455" sldId="314"/>
        </pc:sldMkLst>
        <pc:spChg chg="mod">
          <ac:chgData name="Allen, HarryL" userId="f8a94969-3dc2-4a76-93c7-3321bea0425f" providerId="ADAL" clId="{46B68D10-8AE8-4EB1-BE0C-4EC8FA2A9656}" dt="2020-11-12T00:57:25.030" v="1649" actId="1076"/>
          <ac:spMkLst>
            <pc:docMk/>
            <pc:sldMk cId="3627778455" sldId="314"/>
            <ac:spMk id="2" creationId="{B8985EBF-6D99-415E-96AF-F4C6504904D4}"/>
          </ac:spMkLst>
        </pc:spChg>
        <pc:spChg chg="del">
          <ac:chgData name="Allen, HarryL" userId="f8a94969-3dc2-4a76-93c7-3321bea0425f" providerId="ADAL" clId="{46B68D10-8AE8-4EB1-BE0C-4EC8FA2A9656}" dt="2020-11-09T16:40:56.995" v="669" actId="931"/>
          <ac:spMkLst>
            <pc:docMk/>
            <pc:sldMk cId="3627778455" sldId="314"/>
            <ac:spMk id="3" creationId="{CAB2756B-C86B-4688-A7C7-A3382AAF8BF0}"/>
          </ac:spMkLst>
        </pc:spChg>
        <pc:spChg chg="add mod">
          <ac:chgData name="Allen, HarryL" userId="f8a94969-3dc2-4a76-93c7-3321bea0425f" providerId="ADAL" clId="{46B68D10-8AE8-4EB1-BE0C-4EC8FA2A9656}" dt="2020-11-13T05:01:47.571" v="2523" actId="20577"/>
          <ac:spMkLst>
            <pc:docMk/>
            <pc:sldMk cId="3627778455" sldId="314"/>
            <ac:spMk id="10" creationId="{B340DD63-A66B-4CF8-A514-D771A6588682}"/>
          </ac:spMkLst>
        </pc:spChg>
        <pc:spChg chg="add">
          <ac:chgData name="Allen, HarryL" userId="f8a94969-3dc2-4a76-93c7-3321bea0425f" providerId="ADAL" clId="{46B68D10-8AE8-4EB1-BE0C-4EC8FA2A9656}" dt="2020-11-09T16:41:55.306" v="678" actId="26606"/>
          <ac:spMkLst>
            <pc:docMk/>
            <pc:sldMk cId="3627778455" sldId="314"/>
            <ac:spMk id="12" creationId="{39E3965E-AC41-4711-9D10-E25ABB132D86}"/>
          </ac:spMkLst>
        </pc:spChg>
        <pc:spChg chg="add">
          <ac:chgData name="Allen, HarryL" userId="f8a94969-3dc2-4a76-93c7-3321bea0425f" providerId="ADAL" clId="{46B68D10-8AE8-4EB1-BE0C-4EC8FA2A9656}" dt="2020-11-09T16:41:55.306" v="678" actId="26606"/>
          <ac:spMkLst>
            <pc:docMk/>
            <pc:sldMk cId="3627778455" sldId="314"/>
            <ac:spMk id="16" creationId="{548B4202-DCD5-4F8C-B481-743A989A9DFF}"/>
          </ac:spMkLst>
        </pc:spChg>
        <pc:spChg chg="add">
          <ac:chgData name="Allen, HarryL" userId="f8a94969-3dc2-4a76-93c7-3321bea0425f" providerId="ADAL" clId="{46B68D10-8AE8-4EB1-BE0C-4EC8FA2A9656}" dt="2020-11-09T16:41:55.306" v="678" actId="26606"/>
          <ac:spMkLst>
            <pc:docMk/>
            <pc:sldMk cId="3627778455" sldId="314"/>
            <ac:spMk id="20" creationId="{8EE702CF-91CE-4661-ACBF-3C8160D1B433}"/>
          </ac:spMkLst>
        </pc:spChg>
        <pc:picChg chg="add mod ord">
          <ac:chgData name="Allen, HarryL" userId="f8a94969-3dc2-4a76-93c7-3321bea0425f" providerId="ADAL" clId="{46B68D10-8AE8-4EB1-BE0C-4EC8FA2A9656}" dt="2020-11-09T16:43:21.052" v="692" actId="14100"/>
          <ac:picMkLst>
            <pc:docMk/>
            <pc:sldMk cId="3627778455" sldId="314"/>
            <ac:picMk id="5" creationId="{5412B671-AB0C-4E45-8EB5-EB994B91A149}"/>
          </ac:picMkLst>
        </pc:picChg>
        <pc:picChg chg="add mod">
          <ac:chgData name="Allen, HarryL" userId="f8a94969-3dc2-4a76-93c7-3321bea0425f" providerId="ADAL" clId="{46B68D10-8AE8-4EB1-BE0C-4EC8FA2A9656}" dt="2020-11-09T16:42:02.067" v="680" actId="1076"/>
          <ac:picMkLst>
            <pc:docMk/>
            <pc:sldMk cId="3627778455" sldId="314"/>
            <ac:picMk id="7" creationId="{5A1F19E8-B72F-441C-BDC8-169BE8BFB990}"/>
          </ac:picMkLst>
        </pc:picChg>
        <pc:picChg chg="add mod">
          <ac:chgData name="Allen, HarryL" userId="f8a94969-3dc2-4a76-93c7-3321bea0425f" providerId="ADAL" clId="{46B68D10-8AE8-4EB1-BE0C-4EC8FA2A9656}" dt="2020-11-12T00:56:43.110" v="1593" actId="1076"/>
          <ac:picMkLst>
            <pc:docMk/>
            <pc:sldMk cId="3627778455" sldId="314"/>
            <ac:picMk id="9" creationId="{DDAC3E2A-2A4D-4F9F-9C2A-B67203A42232}"/>
          </ac:picMkLst>
        </pc:picChg>
        <pc:inkChg chg="add del">
          <ac:chgData name="Allen, HarryL" userId="f8a94969-3dc2-4a76-93c7-3321bea0425f" providerId="ADAL" clId="{46B68D10-8AE8-4EB1-BE0C-4EC8FA2A9656}" dt="2020-11-13T04:56:46.739" v="2406" actId="9405"/>
          <ac:inkMkLst>
            <pc:docMk/>
            <pc:sldMk cId="3627778455" sldId="314"/>
            <ac:inkMk id="3" creationId="{5073AEE4-A840-45D5-9BF0-481F4178C001}"/>
          </ac:inkMkLst>
        </pc:inkChg>
        <pc:inkChg chg="add del">
          <ac:chgData name="Allen, HarryL" userId="f8a94969-3dc2-4a76-93c7-3321bea0425f" providerId="ADAL" clId="{46B68D10-8AE8-4EB1-BE0C-4EC8FA2A9656}" dt="2020-11-13T04:56:46.092" v="2405" actId="9405"/>
          <ac:inkMkLst>
            <pc:docMk/>
            <pc:sldMk cId="3627778455" sldId="314"/>
            <ac:inkMk id="4" creationId="{C79914A3-0340-4F4E-98BA-3A205237E7B2}"/>
          </ac:inkMkLst>
        </pc:inkChg>
        <pc:inkChg chg="add">
          <ac:chgData name="Allen, HarryL" userId="f8a94969-3dc2-4a76-93c7-3321bea0425f" providerId="ADAL" clId="{46B68D10-8AE8-4EB1-BE0C-4EC8FA2A9656}" dt="2020-11-13T04:58:21.348" v="2411" actId="9405"/>
          <ac:inkMkLst>
            <pc:docMk/>
            <pc:sldMk cId="3627778455" sldId="314"/>
            <ac:inkMk id="6" creationId="{3A3C09B7-9BD1-472A-A620-70BA2F3D9669}"/>
          </ac:inkMkLst>
        </pc:inkChg>
        <pc:inkChg chg="add">
          <ac:chgData name="Allen, HarryL" userId="f8a94969-3dc2-4a76-93c7-3321bea0425f" providerId="ADAL" clId="{46B68D10-8AE8-4EB1-BE0C-4EC8FA2A9656}" dt="2020-11-13T04:58:23.633" v="2412" actId="9405"/>
          <ac:inkMkLst>
            <pc:docMk/>
            <pc:sldMk cId="3627778455" sldId="314"/>
            <ac:inkMk id="8" creationId="{366729E3-3DEE-4F3E-8255-ACFB76696CDE}"/>
          </ac:inkMkLst>
        </pc:inkChg>
        <pc:inkChg chg="add">
          <ac:chgData name="Allen, HarryL" userId="f8a94969-3dc2-4a76-93c7-3321bea0425f" providerId="ADAL" clId="{46B68D10-8AE8-4EB1-BE0C-4EC8FA2A9656}" dt="2020-11-13T04:58:27.313" v="2413" actId="9405"/>
          <ac:inkMkLst>
            <pc:docMk/>
            <pc:sldMk cId="3627778455" sldId="314"/>
            <ac:inkMk id="11" creationId="{1E210296-60AF-4168-88BD-350550FEBDC7}"/>
          </ac:inkMkLst>
        </pc:inkChg>
        <pc:inkChg chg="add">
          <ac:chgData name="Allen, HarryL" userId="f8a94969-3dc2-4a76-93c7-3321bea0425f" providerId="ADAL" clId="{46B68D10-8AE8-4EB1-BE0C-4EC8FA2A9656}" dt="2020-11-13T04:58:29.611" v="2414" actId="9405"/>
          <ac:inkMkLst>
            <pc:docMk/>
            <pc:sldMk cId="3627778455" sldId="314"/>
            <ac:inkMk id="13" creationId="{D7FE0F83-2249-49BA-9B37-D2B271C23333}"/>
          </ac:inkMkLst>
        </pc:inkChg>
        <pc:inkChg chg="add">
          <ac:chgData name="Allen, HarryL" userId="f8a94969-3dc2-4a76-93c7-3321bea0425f" providerId="ADAL" clId="{46B68D10-8AE8-4EB1-BE0C-4EC8FA2A9656}" dt="2020-11-13T04:58:30.904" v="2415" actId="9405"/>
          <ac:inkMkLst>
            <pc:docMk/>
            <pc:sldMk cId="3627778455" sldId="314"/>
            <ac:inkMk id="15" creationId="{D8BA7091-69A4-4FD5-95C0-B53B3F260A17}"/>
          </ac:inkMkLst>
        </pc:inkChg>
        <pc:cxnChg chg="add">
          <ac:chgData name="Allen, HarryL" userId="f8a94969-3dc2-4a76-93c7-3321bea0425f" providerId="ADAL" clId="{46B68D10-8AE8-4EB1-BE0C-4EC8FA2A9656}" dt="2020-11-09T16:41:55.306" v="678" actId="26606"/>
          <ac:cxnSpMkLst>
            <pc:docMk/>
            <pc:sldMk cId="3627778455" sldId="314"/>
            <ac:cxnSpMk id="14" creationId="{1F5DC8C3-BA5F-4EED-BB9A-A14272BD82A1}"/>
          </ac:cxnSpMkLst>
        </pc:cxnChg>
        <pc:cxnChg chg="add">
          <ac:chgData name="Allen, HarryL" userId="f8a94969-3dc2-4a76-93c7-3321bea0425f" providerId="ADAL" clId="{46B68D10-8AE8-4EB1-BE0C-4EC8FA2A9656}" dt="2020-11-09T16:41:55.306" v="678" actId="26606"/>
          <ac:cxnSpMkLst>
            <pc:docMk/>
            <pc:sldMk cId="3627778455" sldId="314"/>
            <ac:cxnSpMk id="18" creationId="{F7F57F6B-E621-4E40-A34D-2FE12902AA20}"/>
          </ac:cxnSpMkLst>
        </pc:cxnChg>
      </pc:sldChg>
      <pc:sldChg chg="addSp delSp modSp add mod setBg">
        <pc:chgData name="Allen, HarryL" userId="f8a94969-3dc2-4a76-93c7-3321bea0425f" providerId="ADAL" clId="{46B68D10-8AE8-4EB1-BE0C-4EC8FA2A9656}" dt="2020-11-13T04:57:56.601" v="2410" actId="9405"/>
        <pc:sldMkLst>
          <pc:docMk/>
          <pc:sldMk cId="2274127770" sldId="315"/>
        </pc:sldMkLst>
        <pc:spChg chg="mod">
          <ac:chgData name="Allen, HarryL" userId="f8a94969-3dc2-4a76-93c7-3321bea0425f" providerId="ADAL" clId="{46B68D10-8AE8-4EB1-BE0C-4EC8FA2A9656}" dt="2020-11-09T16:52:47.375" v="723" actId="26606"/>
          <ac:spMkLst>
            <pc:docMk/>
            <pc:sldMk cId="2274127770" sldId="315"/>
            <ac:spMk id="2" creationId="{2BBC7E8A-E1B8-4293-8E78-BA30E036A0DF}"/>
          </ac:spMkLst>
        </pc:spChg>
        <pc:spChg chg="del">
          <ac:chgData name="Allen, HarryL" userId="f8a94969-3dc2-4a76-93c7-3321bea0425f" providerId="ADAL" clId="{46B68D10-8AE8-4EB1-BE0C-4EC8FA2A9656}" dt="2020-11-09T16:51:40.689" v="714" actId="931"/>
          <ac:spMkLst>
            <pc:docMk/>
            <pc:sldMk cId="2274127770" sldId="315"/>
            <ac:spMk id="3" creationId="{A0FEC580-D246-4EAB-BA94-80310EBE3808}"/>
          </ac:spMkLst>
        </pc:spChg>
        <pc:spChg chg="add">
          <ac:chgData name="Allen, HarryL" userId="f8a94969-3dc2-4a76-93c7-3321bea0425f" providerId="ADAL" clId="{46B68D10-8AE8-4EB1-BE0C-4EC8FA2A9656}" dt="2020-11-09T16:52:47.375" v="723" actId="26606"/>
          <ac:spMkLst>
            <pc:docMk/>
            <pc:sldMk cId="2274127770" sldId="315"/>
            <ac:spMk id="12" creationId="{39E3965E-AC41-4711-9D10-E25ABB132D86}"/>
          </ac:spMkLst>
        </pc:spChg>
        <pc:spChg chg="add">
          <ac:chgData name="Allen, HarryL" userId="f8a94969-3dc2-4a76-93c7-3321bea0425f" providerId="ADAL" clId="{46B68D10-8AE8-4EB1-BE0C-4EC8FA2A9656}" dt="2020-11-09T16:52:47.375" v="723" actId="26606"/>
          <ac:spMkLst>
            <pc:docMk/>
            <pc:sldMk cId="2274127770" sldId="315"/>
            <ac:spMk id="16" creationId="{44A37DD3-1B84-4776-94E1-C0AAA5C0F629}"/>
          </ac:spMkLst>
        </pc:spChg>
        <pc:spChg chg="add">
          <ac:chgData name="Allen, HarryL" userId="f8a94969-3dc2-4a76-93c7-3321bea0425f" providerId="ADAL" clId="{46B68D10-8AE8-4EB1-BE0C-4EC8FA2A9656}" dt="2020-11-09T16:52:47.375" v="723" actId="26606"/>
          <ac:spMkLst>
            <pc:docMk/>
            <pc:sldMk cId="2274127770" sldId="315"/>
            <ac:spMk id="18" creationId="{0B4FB531-34DA-4777-9BD5-5B885DC38198}"/>
          </ac:spMkLst>
        </pc:spChg>
        <pc:picChg chg="add mod ord">
          <ac:chgData name="Allen, HarryL" userId="f8a94969-3dc2-4a76-93c7-3321bea0425f" providerId="ADAL" clId="{46B68D10-8AE8-4EB1-BE0C-4EC8FA2A9656}" dt="2020-11-09T16:53:02.224" v="727" actId="14100"/>
          <ac:picMkLst>
            <pc:docMk/>
            <pc:sldMk cId="2274127770" sldId="315"/>
            <ac:picMk id="5" creationId="{6EF65D37-1F80-4BDC-A2E4-04F101EF90E9}"/>
          </ac:picMkLst>
        </pc:picChg>
        <pc:picChg chg="add mod">
          <ac:chgData name="Allen, HarryL" userId="f8a94969-3dc2-4a76-93c7-3321bea0425f" providerId="ADAL" clId="{46B68D10-8AE8-4EB1-BE0C-4EC8FA2A9656}" dt="2020-11-09T17:34:11.386" v="1147" actId="1076"/>
          <ac:picMkLst>
            <pc:docMk/>
            <pc:sldMk cId="2274127770" sldId="315"/>
            <ac:picMk id="7" creationId="{259B0476-0CCB-4C64-B110-0B0B5D6FDC52}"/>
          </ac:picMkLst>
        </pc:picChg>
        <pc:inkChg chg="add">
          <ac:chgData name="Allen, HarryL" userId="f8a94969-3dc2-4a76-93c7-3321bea0425f" providerId="ADAL" clId="{46B68D10-8AE8-4EB1-BE0C-4EC8FA2A9656}" dt="2020-11-13T04:57:49.297" v="2408" actId="9405"/>
          <ac:inkMkLst>
            <pc:docMk/>
            <pc:sldMk cId="2274127770" sldId="315"/>
            <ac:inkMk id="3" creationId="{CAA68DC4-F42D-4D57-853B-1CAFCC9EFE94}"/>
          </ac:inkMkLst>
        </pc:inkChg>
        <pc:inkChg chg="add">
          <ac:chgData name="Allen, HarryL" userId="f8a94969-3dc2-4a76-93c7-3321bea0425f" providerId="ADAL" clId="{46B68D10-8AE8-4EB1-BE0C-4EC8FA2A9656}" dt="2020-11-13T04:57:52.242" v="2409" actId="9405"/>
          <ac:inkMkLst>
            <pc:docMk/>
            <pc:sldMk cId="2274127770" sldId="315"/>
            <ac:inkMk id="4" creationId="{60FB8552-1F01-4BAD-9026-A433489CF73E}"/>
          </ac:inkMkLst>
        </pc:inkChg>
        <pc:inkChg chg="add">
          <ac:chgData name="Allen, HarryL" userId="f8a94969-3dc2-4a76-93c7-3321bea0425f" providerId="ADAL" clId="{46B68D10-8AE8-4EB1-BE0C-4EC8FA2A9656}" dt="2020-11-13T04:57:56.601" v="2410" actId="9405"/>
          <ac:inkMkLst>
            <pc:docMk/>
            <pc:sldMk cId="2274127770" sldId="315"/>
            <ac:inkMk id="6" creationId="{13DD3B51-83BE-4872-AA8E-AAD935B574DC}"/>
          </ac:inkMkLst>
        </pc:inkChg>
        <pc:cxnChg chg="add">
          <ac:chgData name="Allen, HarryL" userId="f8a94969-3dc2-4a76-93c7-3321bea0425f" providerId="ADAL" clId="{46B68D10-8AE8-4EB1-BE0C-4EC8FA2A9656}" dt="2020-11-09T16:52:47.375" v="723" actId="26606"/>
          <ac:cxnSpMkLst>
            <pc:docMk/>
            <pc:sldMk cId="2274127770" sldId="315"/>
            <ac:cxnSpMk id="14" creationId="{1F5DC8C3-BA5F-4EED-BB9A-A14272BD82A1}"/>
          </ac:cxnSpMkLst>
        </pc:cxnChg>
        <pc:cxnChg chg="add">
          <ac:chgData name="Allen, HarryL" userId="f8a94969-3dc2-4a76-93c7-3321bea0425f" providerId="ADAL" clId="{46B68D10-8AE8-4EB1-BE0C-4EC8FA2A9656}" dt="2020-11-09T16:52:47.375" v="723" actId="26606"/>
          <ac:cxnSpMkLst>
            <pc:docMk/>
            <pc:sldMk cId="2274127770" sldId="315"/>
            <ac:cxnSpMk id="20" creationId="{D5B557D3-D7B4-404B-84A1-9BD182BE5B06}"/>
          </ac:cxnSpMkLst>
        </pc:cxnChg>
      </pc:sldChg>
      <pc:sldChg chg="modSp add">
        <pc:chgData name="Allen, HarryL" userId="f8a94969-3dc2-4a76-93c7-3321bea0425f" providerId="ADAL" clId="{46B68D10-8AE8-4EB1-BE0C-4EC8FA2A9656}" dt="2020-11-13T05:28:37.959" v="2634" actId="20577"/>
        <pc:sldMkLst>
          <pc:docMk/>
          <pc:sldMk cId="2250418682" sldId="316"/>
        </pc:sldMkLst>
        <pc:spChg chg="mod">
          <ac:chgData name="Allen, HarryL" userId="f8a94969-3dc2-4a76-93c7-3321bea0425f" providerId="ADAL" clId="{46B68D10-8AE8-4EB1-BE0C-4EC8FA2A9656}" dt="2020-11-12T01:11:32.270" v="1733" actId="20577"/>
          <ac:spMkLst>
            <pc:docMk/>
            <pc:sldMk cId="2250418682" sldId="316"/>
            <ac:spMk id="2" creationId="{86AB25B1-D71F-493C-ABDB-5DFFA18B9024}"/>
          </ac:spMkLst>
        </pc:spChg>
        <pc:spChg chg="mod">
          <ac:chgData name="Allen, HarryL" userId="f8a94969-3dc2-4a76-93c7-3321bea0425f" providerId="ADAL" clId="{46B68D10-8AE8-4EB1-BE0C-4EC8FA2A9656}" dt="2020-11-13T05:28:37.959" v="2634" actId="20577"/>
          <ac:spMkLst>
            <pc:docMk/>
            <pc:sldMk cId="2250418682" sldId="316"/>
            <ac:spMk id="3" creationId="{1835A091-2CED-42A3-A94F-D72ED5F18052}"/>
          </ac:spMkLst>
        </pc:spChg>
      </pc:sldChg>
    </pc:docChg>
  </pc:docChgLst>
  <pc:docChgLst>
    <pc:chgData name="Allen, HarryL" userId="f8a94969-3dc2-4a76-93c7-3321bea0425f" providerId="ADAL" clId="{DC923CFB-2FC4-45C9-B280-D0A102BB9AC2}"/>
    <pc:docChg chg="custSel addSld delSld modSld">
      <pc:chgData name="Allen, HarryL" userId="f8a94969-3dc2-4a76-93c7-3321bea0425f" providerId="ADAL" clId="{DC923CFB-2FC4-45C9-B280-D0A102BB9AC2}" dt="2020-11-06T18:50:52.962" v="1302" actId="255"/>
      <pc:docMkLst>
        <pc:docMk/>
      </pc:docMkLst>
      <pc:sldChg chg="modSp">
        <pc:chgData name="Allen, HarryL" userId="f8a94969-3dc2-4a76-93c7-3321bea0425f" providerId="ADAL" clId="{DC923CFB-2FC4-45C9-B280-D0A102BB9AC2}" dt="2020-11-06T17:06:32.805" v="729" actId="20577"/>
        <pc:sldMkLst>
          <pc:docMk/>
          <pc:sldMk cId="2933514334" sldId="300"/>
        </pc:sldMkLst>
        <pc:graphicFrameChg chg="mod modGraphic">
          <ac:chgData name="Allen, HarryL" userId="f8a94969-3dc2-4a76-93c7-3321bea0425f" providerId="ADAL" clId="{DC923CFB-2FC4-45C9-B280-D0A102BB9AC2}" dt="2020-11-06T17:06:32.805" v="729" actId="20577"/>
          <ac:graphicFrameMkLst>
            <pc:docMk/>
            <pc:sldMk cId="2933514334" sldId="300"/>
            <ac:graphicFrameMk id="4" creationId="{C266CDD0-3E96-40BD-8324-62D1DD86152D}"/>
          </ac:graphicFrameMkLst>
        </pc:graphicFrameChg>
      </pc:sldChg>
      <pc:sldChg chg="modSp">
        <pc:chgData name="Allen, HarryL" userId="f8a94969-3dc2-4a76-93c7-3321bea0425f" providerId="ADAL" clId="{DC923CFB-2FC4-45C9-B280-D0A102BB9AC2}" dt="2020-11-06T16:51:01.636" v="9" actId="20577"/>
        <pc:sldMkLst>
          <pc:docMk/>
          <pc:sldMk cId="4020318275" sldId="301"/>
        </pc:sldMkLst>
        <pc:spChg chg="mod">
          <ac:chgData name="Allen, HarryL" userId="f8a94969-3dc2-4a76-93c7-3321bea0425f" providerId="ADAL" clId="{DC923CFB-2FC4-45C9-B280-D0A102BB9AC2}" dt="2020-11-06T16:51:01.636" v="9" actId="20577"/>
          <ac:spMkLst>
            <pc:docMk/>
            <pc:sldMk cId="4020318275" sldId="301"/>
            <ac:spMk id="9" creationId="{6AE6CE11-5772-43FB-A752-F624EE87B09F}"/>
          </ac:spMkLst>
        </pc:spChg>
      </pc:sldChg>
      <pc:sldChg chg="modSp">
        <pc:chgData name="Allen, HarryL" userId="f8a94969-3dc2-4a76-93c7-3321bea0425f" providerId="ADAL" clId="{DC923CFB-2FC4-45C9-B280-D0A102BB9AC2}" dt="2020-11-06T16:54:57.197" v="148" actId="20577"/>
        <pc:sldMkLst>
          <pc:docMk/>
          <pc:sldMk cId="1699185758" sldId="305"/>
        </pc:sldMkLst>
        <pc:spChg chg="mod">
          <ac:chgData name="Allen, HarryL" userId="f8a94969-3dc2-4a76-93c7-3321bea0425f" providerId="ADAL" clId="{DC923CFB-2FC4-45C9-B280-D0A102BB9AC2}" dt="2020-11-06T16:54:57.197" v="148" actId="20577"/>
          <ac:spMkLst>
            <pc:docMk/>
            <pc:sldMk cId="1699185758" sldId="305"/>
            <ac:spMk id="3" creationId="{15E12E7A-58DB-419D-8CB9-FE2DFFCB9BD0}"/>
          </ac:spMkLst>
        </pc:spChg>
      </pc:sldChg>
      <pc:sldChg chg="modSp add">
        <pc:chgData name="Allen, HarryL" userId="f8a94969-3dc2-4a76-93c7-3321bea0425f" providerId="ADAL" clId="{DC923CFB-2FC4-45C9-B280-D0A102BB9AC2}" dt="2020-11-06T16:58:48.122" v="702" actId="20577"/>
        <pc:sldMkLst>
          <pc:docMk/>
          <pc:sldMk cId="2965375144" sldId="306"/>
        </pc:sldMkLst>
        <pc:spChg chg="mod">
          <ac:chgData name="Allen, HarryL" userId="f8a94969-3dc2-4a76-93c7-3321bea0425f" providerId="ADAL" clId="{DC923CFB-2FC4-45C9-B280-D0A102BB9AC2}" dt="2020-11-06T16:53:36.827" v="95" actId="20577"/>
          <ac:spMkLst>
            <pc:docMk/>
            <pc:sldMk cId="2965375144" sldId="306"/>
            <ac:spMk id="2" creationId="{A8B26311-418D-43D8-B258-63F81D1767E1}"/>
          </ac:spMkLst>
        </pc:spChg>
        <pc:spChg chg="mod">
          <ac:chgData name="Allen, HarryL" userId="f8a94969-3dc2-4a76-93c7-3321bea0425f" providerId="ADAL" clId="{DC923CFB-2FC4-45C9-B280-D0A102BB9AC2}" dt="2020-11-06T16:58:48.122" v="702" actId="20577"/>
          <ac:spMkLst>
            <pc:docMk/>
            <pc:sldMk cId="2965375144" sldId="306"/>
            <ac:spMk id="3" creationId="{9AA4CE7E-E685-4975-B2AD-FE1D9CD2AE45}"/>
          </ac:spMkLst>
        </pc:spChg>
      </pc:sldChg>
      <pc:sldChg chg="add">
        <pc:chgData name="Allen, HarryL" userId="f8a94969-3dc2-4a76-93c7-3321bea0425f" providerId="ADAL" clId="{DC923CFB-2FC4-45C9-B280-D0A102BB9AC2}" dt="2020-11-06T17:07:14.668" v="730"/>
        <pc:sldMkLst>
          <pc:docMk/>
          <pc:sldMk cId="395377734" sldId="307"/>
        </pc:sldMkLst>
      </pc:sldChg>
      <pc:sldChg chg="addSp delSp modSp add">
        <pc:chgData name="Allen, HarryL" userId="f8a94969-3dc2-4a76-93c7-3321bea0425f" providerId="ADAL" clId="{DC923CFB-2FC4-45C9-B280-D0A102BB9AC2}" dt="2020-11-06T18:15:49.332" v="944" actId="1037"/>
        <pc:sldMkLst>
          <pc:docMk/>
          <pc:sldMk cId="1762232296" sldId="308"/>
        </pc:sldMkLst>
        <pc:spChg chg="mod">
          <ac:chgData name="Allen, HarryL" userId="f8a94969-3dc2-4a76-93c7-3321bea0425f" providerId="ADAL" clId="{DC923CFB-2FC4-45C9-B280-D0A102BB9AC2}" dt="2020-11-06T18:08:38.817" v="756" actId="20577"/>
          <ac:spMkLst>
            <pc:docMk/>
            <pc:sldMk cId="1762232296" sldId="308"/>
            <ac:spMk id="2" creationId="{581500CA-81E6-498E-B52C-70D5BBAE63DC}"/>
          </ac:spMkLst>
        </pc:spChg>
        <pc:spChg chg="add del">
          <ac:chgData name="Allen, HarryL" userId="f8a94969-3dc2-4a76-93c7-3321bea0425f" providerId="ADAL" clId="{DC923CFB-2FC4-45C9-B280-D0A102BB9AC2}" dt="2020-11-06T18:09:19.439" v="759" actId="931"/>
          <ac:spMkLst>
            <pc:docMk/>
            <pc:sldMk cId="1762232296" sldId="308"/>
            <ac:spMk id="3" creationId="{02DD9118-2424-4A60-A865-D33E1CA283A1}"/>
          </ac:spMkLst>
        </pc:spChg>
        <pc:spChg chg="add del">
          <ac:chgData name="Allen, HarryL" userId="f8a94969-3dc2-4a76-93c7-3321bea0425f" providerId="ADAL" clId="{DC923CFB-2FC4-45C9-B280-D0A102BB9AC2}" dt="2020-11-06T18:08:43.699" v="758"/>
          <ac:spMkLst>
            <pc:docMk/>
            <pc:sldMk cId="1762232296" sldId="308"/>
            <ac:spMk id="4" creationId="{F6BD96F1-9FBC-466D-9722-8CFCDBE5457A}"/>
          </ac:spMkLst>
        </pc:spChg>
        <pc:spChg chg="add del mod">
          <ac:chgData name="Allen, HarryL" userId="f8a94969-3dc2-4a76-93c7-3321bea0425f" providerId="ADAL" clId="{DC923CFB-2FC4-45C9-B280-D0A102BB9AC2}" dt="2020-11-06T18:09:43.476" v="763" actId="931"/>
          <ac:spMkLst>
            <pc:docMk/>
            <pc:sldMk cId="1762232296" sldId="308"/>
            <ac:spMk id="8" creationId="{286DA59C-ED51-4D80-9231-894CC4BD703E}"/>
          </ac:spMkLst>
        </pc:spChg>
        <pc:picChg chg="add del mod">
          <ac:chgData name="Allen, HarryL" userId="f8a94969-3dc2-4a76-93c7-3321bea0425f" providerId="ADAL" clId="{DC923CFB-2FC4-45C9-B280-D0A102BB9AC2}" dt="2020-11-06T18:09:20.662" v="762" actId="478"/>
          <ac:picMkLst>
            <pc:docMk/>
            <pc:sldMk cId="1762232296" sldId="308"/>
            <ac:picMk id="6" creationId="{A7AAF882-F283-4CDB-A446-7BB29AFF70E5}"/>
          </ac:picMkLst>
        </pc:picChg>
        <pc:picChg chg="add mod">
          <ac:chgData name="Allen, HarryL" userId="f8a94969-3dc2-4a76-93c7-3321bea0425f" providerId="ADAL" clId="{DC923CFB-2FC4-45C9-B280-D0A102BB9AC2}" dt="2020-11-06T18:11:44.085" v="915" actId="1037"/>
          <ac:picMkLst>
            <pc:docMk/>
            <pc:sldMk cId="1762232296" sldId="308"/>
            <ac:picMk id="10" creationId="{D11C37EA-BF07-4BA5-908E-9A25A23EA968}"/>
          </ac:picMkLst>
        </pc:picChg>
        <pc:picChg chg="add del mod">
          <ac:chgData name="Allen, HarryL" userId="f8a94969-3dc2-4a76-93c7-3321bea0425f" providerId="ADAL" clId="{DC923CFB-2FC4-45C9-B280-D0A102BB9AC2}" dt="2020-11-06T18:10:44.350" v="768" actId="478"/>
          <ac:picMkLst>
            <pc:docMk/>
            <pc:sldMk cId="1762232296" sldId="308"/>
            <ac:picMk id="12" creationId="{44EAD723-449C-405D-93D1-B2E36247A298}"/>
          </ac:picMkLst>
        </pc:picChg>
        <pc:picChg chg="add mod">
          <ac:chgData name="Allen, HarryL" userId="f8a94969-3dc2-4a76-93c7-3321bea0425f" providerId="ADAL" clId="{DC923CFB-2FC4-45C9-B280-D0A102BB9AC2}" dt="2020-11-06T18:15:46.273" v="937" actId="1037"/>
          <ac:picMkLst>
            <pc:docMk/>
            <pc:sldMk cId="1762232296" sldId="308"/>
            <ac:picMk id="14" creationId="{687EA9F1-AED7-47A2-B669-CAEBF107D3C2}"/>
          </ac:picMkLst>
        </pc:picChg>
        <pc:picChg chg="add mod">
          <ac:chgData name="Allen, HarryL" userId="f8a94969-3dc2-4a76-93c7-3321bea0425f" providerId="ADAL" clId="{DC923CFB-2FC4-45C9-B280-D0A102BB9AC2}" dt="2020-11-06T18:15:49.332" v="944" actId="1037"/>
          <ac:picMkLst>
            <pc:docMk/>
            <pc:sldMk cId="1762232296" sldId="308"/>
            <ac:picMk id="16" creationId="{B02B5383-9BE4-44BD-BB85-711CF7D7A678}"/>
          </ac:picMkLst>
        </pc:picChg>
      </pc:sldChg>
      <pc:sldChg chg="add">
        <pc:chgData name="Allen, HarryL" userId="f8a94969-3dc2-4a76-93c7-3321bea0425f" providerId="ADAL" clId="{DC923CFB-2FC4-45C9-B280-D0A102BB9AC2}" dt="2020-11-06T18:16:03.580" v="945"/>
        <pc:sldMkLst>
          <pc:docMk/>
          <pc:sldMk cId="1372337091" sldId="309"/>
        </pc:sldMkLst>
      </pc:sldChg>
      <pc:sldChg chg="modSp add setBg">
        <pc:chgData name="Allen, HarryL" userId="f8a94969-3dc2-4a76-93c7-3321bea0425f" providerId="ADAL" clId="{DC923CFB-2FC4-45C9-B280-D0A102BB9AC2}" dt="2020-11-06T18:50:52.962" v="1302" actId="255"/>
        <pc:sldMkLst>
          <pc:docMk/>
          <pc:sldMk cId="2666448117" sldId="310"/>
        </pc:sldMkLst>
        <pc:spChg chg="mod">
          <ac:chgData name="Allen, HarryL" userId="f8a94969-3dc2-4a76-93c7-3321bea0425f" providerId="ADAL" clId="{DC923CFB-2FC4-45C9-B280-D0A102BB9AC2}" dt="2020-11-06T18:42:54.970" v="1015" actId="20577"/>
          <ac:spMkLst>
            <pc:docMk/>
            <pc:sldMk cId="2666448117" sldId="310"/>
            <ac:spMk id="2" creationId="{75AC86D3-8FD1-4F47-A319-7D0542E48B2F}"/>
          </ac:spMkLst>
        </pc:spChg>
        <pc:graphicFrameChg chg="mod modGraphic">
          <ac:chgData name="Allen, HarryL" userId="f8a94969-3dc2-4a76-93c7-3321bea0425f" providerId="ADAL" clId="{DC923CFB-2FC4-45C9-B280-D0A102BB9AC2}" dt="2020-11-06T18:50:52.962" v="1302" actId="255"/>
          <ac:graphicFrameMkLst>
            <pc:docMk/>
            <pc:sldMk cId="2666448117" sldId="310"/>
            <ac:graphicFrameMk id="4" creationId="{C266CDD0-3E96-40BD-8324-62D1DD86152D}"/>
          </ac:graphicFrameMkLst>
        </pc:graphicFrameChg>
      </pc:sldChg>
      <pc:sldChg chg="addSp delSp modSp add del">
        <pc:chgData name="Allen, HarryL" userId="f8a94969-3dc2-4a76-93c7-3321bea0425f" providerId="ADAL" clId="{DC923CFB-2FC4-45C9-B280-D0A102BB9AC2}" dt="2020-11-06T18:41:18.105" v="953" actId="2696"/>
        <pc:sldMkLst>
          <pc:docMk/>
          <pc:sldMk cId="3224866858" sldId="310"/>
        </pc:sldMkLst>
        <pc:spChg chg="del">
          <ac:chgData name="Allen, HarryL" userId="f8a94969-3dc2-4a76-93c7-3321bea0425f" providerId="ADAL" clId="{DC923CFB-2FC4-45C9-B280-D0A102BB9AC2}" dt="2020-11-06T18:40:06.392" v="947" actId="3680"/>
          <ac:spMkLst>
            <pc:docMk/>
            <pc:sldMk cId="3224866858" sldId="310"/>
            <ac:spMk id="3" creationId="{1CD6376D-D7F8-4EB1-9858-73DDD90A7252}"/>
          </ac:spMkLst>
        </pc:spChg>
        <pc:spChg chg="add del mod">
          <ac:chgData name="Allen, HarryL" userId="f8a94969-3dc2-4a76-93c7-3321bea0425f" providerId="ADAL" clId="{DC923CFB-2FC4-45C9-B280-D0A102BB9AC2}" dt="2020-11-06T18:40:42.080" v="951" actId="478"/>
          <ac:spMkLst>
            <pc:docMk/>
            <pc:sldMk cId="3224866858" sldId="310"/>
            <ac:spMk id="7" creationId="{FF745424-5C0E-429B-A10A-B1FCD49FEE17}"/>
          </ac:spMkLst>
        </pc:spChg>
        <pc:spChg chg="add del mod">
          <ac:chgData name="Allen, HarryL" userId="f8a94969-3dc2-4a76-93c7-3321bea0425f" providerId="ADAL" clId="{DC923CFB-2FC4-45C9-B280-D0A102BB9AC2}" dt="2020-11-06T18:40:54.001" v="952" actId="3680"/>
          <ac:spMkLst>
            <pc:docMk/>
            <pc:sldMk cId="3224866858" sldId="310"/>
            <ac:spMk id="9" creationId="{D0512799-40FE-430E-B647-992504FB8A52}"/>
          </ac:spMkLst>
        </pc:spChg>
        <pc:graphicFrameChg chg="add del mod ord modGraphic">
          <ac:chgData name="Allen, HarryL" userId="f8a94969-3dc2-4a76-93c7-3321bea0425f" providerId="ADAL" clId="{DC923CFB-2FC4-45C9-B280-D0A102BB9AC2}" dt="2020-11-06T18:40:31.696" v="948" actId="478"/>
          <ac:graphicFrameMkLst>
            <pc:docMk/>
            <pc:sldMk cId="3224866858" sldId="310"/>
            <ac:graphicFrameMk id="4" creationId="{7D3E020E-6505-40EB-A8DC-9B8219C345E7}"/>
          </ac:graphicFrameMkLst>
        </pc:graphicFrameChg>
        <pc:graphicFrameChg chg="add mod ord modGraphic">
          <ac:chgData name="Allen, HarryL" userId="f8a94969-3dc2-4a76-93c7-3321bea0425f" providerId="ADAL" clId="{DC923CFB-2FC4-45C9-B280-D0A102BB9AC2}" dt="2020-11-06T18:40:54.001" v="952" actId="3680"/>
          <ac:graphicFrameMkLst>
            <pc:docMk/>
            <pc:sldMk cId="3224866858" sldId="310"/>
            <ac:graphicFrameMk id="10" creationId="{47DD238F-91A0-477E-9DF9-BEF17A877ADF}"/>
          </ac:graphicFrameMkLst>
        </pc:graphicFrame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21.34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28 0,'0'972,"-12"-622,0-81,8 487,5-449,-1-278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5:38.2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134 0,'-2'36,"-1"0,-5 21,1-15,1 26,4 120,3-86,-11 90,-32 285,31-335,-33 684,46 1041,-2-1838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5:45.0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0 216,'139'-4,"-1"-6,12-8,136-14,127-18,-315 30,2-5,-38 8,0 3,1 3,54-3,-83 14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5:58.3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29,'1556'0,"-1514"-2,1-2,13-4,-9 1,35 0,190 6,-126 3,-120-2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6:14.64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28 1,'-5'14,"0"1,1 1,1-1,1 1,0-1,1 1,0 0,2 7,-2 10,-4 608,7-369,-1 1849,-1-2093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6:17.76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1 140,'6'1,"1"-1,0 2,-1-1,1 1,-1 0,3 1,24 6,27 3,-25-5,-1-1,21 0,400-3,-256-4,-88 1,70 0,51-11,209-22,-23-16,-388 45,145-11,-29 4,-4 1,-1 6,1 7,17-1,-147-2,49 0,0-3,29-5,81-25,-127 26,0 2,1 2,-1 2,38 4,8-1,-62-1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6:19.66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57,'72'0,"3"1,-1-3,41-8,-12 1,-57 6,0-3,10-3,-16 2,1 2,-1 1,6 2,124 3,-60 1,-4-2,-84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44.80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0,'0'5,"0"1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23.63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1 345,'3'-2,"1"-1,-1 1,1 0,-1 1,1-1,0 0,-1 1,1 0,0 0,0 0,0 1,1-1,6-1,250-44,22-6,-53 12,172-57,-387 93,120-36,23 1,-131 33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27.3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0 118,'2440'0,"-2394"-3,0-2,-1-2,0-2,28-10,75-13,-57 17,0 5,70 1,-68 11,-22 1,46-7,-94 0,-6-1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29.6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56,'10'0,"-1"2,1 0,0 0,-1 0,0 1,0 1,1 0,31 10,-8-7,0-1,0-1,30-1,105-5,-68-1,74 3,161-3,-253-5,-1-5,0-2,7-6,-12 2,1 3,1 4,32 1,76 11,-159-1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8:30.9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0 161,'32'1,"32"-10,32-3,24-9,17 0,3-1,-12 3,-15 0,-14 4,-18 4,-19 4,-15 3,-11 2,-12 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7:49.29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266 1,'0'43,"1"3,-2 0,-2 0,-2 0,-3 3,-14 106,16-114,1 1,1 37,2-28,-7 38,-8 5,-3-2,-17 40,27-97,2 0,0 17,2-16,-1-1,-7 19,0-5,2 1,2 1,2 0,1 11,-4 13,6-44,-1 26,5-36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7:52.24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0 134,'0'-1,"0"0,1 0,-1 1,0-1,0 0,1 0,-1 1,0-1,1 0,-1 0,1 1,-1-1,1 0,0 1,-1-1,1 1,-1-1,1 0,0 1,0 0,-1-1,1 1,0-1,22-8,-19 8,74-20,1 3,73-6,-78 13,53-5,95 1,129 12,-277 4,-53-1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7:56.59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6 1,'-4'0,"2"0,7 0,6 0,7 0,4 0,3 0,1 0,11 0,3 0,-1 0,-3 0,-2 0,-3 0,-2 0,-6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13T04:55:30.2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0 106,'1563'0,"-1508"-2,53-10,-48 5,26 0,475 6,-268 3,2911-2,-2951-13,-50 1,-74 12,51-2,-83-10,-60 6,0 1,5 2,308-14,-316 15,271-4,-282 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customXml" Target="../ink/ink5.xml"/><Relationship Id="rId3" Type="http://schemas.openxmlformats.org/officeDocument/2006/relationships/image" Target="../media/image10.tmp"/><Relationship Id="rId7" Type="http://schemas.openxmlformats.org/officeDocument/2006/relationships/customXml" Target="../ink/ink2.xml"/><Relationship Id="rId12" Type="http://schemas.openxmlformats.org/officeDocument/2006/relationships/image" Target="../media/image15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14.png"/><Relationship Id="rId4" Type="http://schemas.openxmlformats.org/officeDocument/2006/relationships/image" Target="../media/image11.tmp"/><Relationship Id="rId9" Type="http://schemas.openxmlformats.org/officeDocument/2006/relationships/customXml" Target="../ink/ink3.xml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18.tmp"/><Relationship Id="rId7" Type="http://schemas.openxmlformats.org/officeDocument/2006/relationships/image" Target="../media/image20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5" Type="http://schemas.openxmlformats.org/officeDocument/2006/relationships/image" Target="../media/image19.png"/><Relationship Id="rId4" Type="http://schemas.openxmlformats.org/officeDocument/2006/relationships/customXml" Target="../ink/ink6.xml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tmp"/><Relationship Id="rId7" Type="http://schemas.openxmlformats.org/officeDocument/2006/relationships/customXml" Target="../ink/ink10.xml"/><Relationship Id="rId12" Type="http://schemas.openxmlformats.org/officeDocument/2006/relationships/image" Target="../media/image28.png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customXml" Target="../ink/ink12.xml"/><Relationship Id="rId5" Type="http://schemas.openxmlformats.org/officeDocument/2006/relationships/customXml" Target="../ink/ink9.xml"/><Relationship Id="rId10" Type="http://schemas.openxmlformats.org/officeDocument/2006/relationships/image" Target="../media/image27.png"/><Relationship Id="rId4" Type="http://schemas.openxmlformats.org/officeDocument/2006/relationships/image" Target="../media/image24.tmp"/><Relationship Id="rId9" Type="http://schemas.openxmlformats.org/officeDocument/2006/relationships/customXml" Target="../ink/ink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tmp"/><Relationship Id="rId7" Type="http://schemas.openxmlformats.org/officeDocument/2006/relationships/customXml" Target="../ink/ink14.xml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customXml" Target="../ink/ink13.xml"/><Relationship Id="rId10" Type="http://schemas.openxmlformats.org/officeDocument/2006/relationships/image" Target="../media/image34.png"/><Relationship Id="rId4" Type="http://schemas.openxmlformats.org/officeDocument/2006/relationships/image" Target="../media/image31.tmp"/><Relationship Id="rId9" Type="http://schemas.openxmlformats.org/officeDocument/2006/relationships/customXml" Target="../ink/ink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pic>
        <p:nvPicPr>
          <p:cNvPr id="4" name="Picture 3" descr="A close up of a piece of paper with a pencil laying on top">
            <a:extLst>
              <a:ext uri="{FF2B5EF4-FFF2-40B4-BE49-F238E27FC236}">
                <a16:creationId xmlns:a16="http://schemas.microsoft.com/office/drawing/2014/main" id="{65810330-F0B5-43C9-BC34-094FFB5C0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4"/>
            <a:ext cx="3214307" cy="2901694"/>
          </a:xfrm>
        </p:spPr>
        <p:txBody>
          <a:bodyPr anchor="b"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Las </a:t>
            </a:r>
            <a:r>
              <a:rPr lang="en-US" sz="4400" dirty="0" err="1">
                <a:solidFill>
                  <a:schemeClr val="tx1"/>
                </a:solidFill>
              </a:rPr>
              <a:t>Virgenes</a:t>
            </a:r>
            <a:r>
              <a:rPr lang="en-US" sz="4400" dirty="0">
                <a:solidFill>
                  <a:schemeClr val="tx1"/>
                </a:solidFill>
              </a:rPr>
              <a:t> Biosolids Application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/>
              <a:t>… a sneak peak at the data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26311-418D-43D8-B258-63F81D176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from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4CE7E-E685-4975-B2AD-FE1D9CD2A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 apparent effect due to sampling event/storm event.</a:t>
            </a:r>
          </a:p>
          <a:p>
            <a:pPr marL="0" indent="0">
              <a:buNone/>
            </a:pPr>
            <a:r>
              <a:rPr lang="en-US" dirty="0"/>
              <a:t>Sample sizes are very limited and some data missing. Non-parametric statistics are recommended.</a:t>
            </a:r>
          </a:p>
          <a:p>
            <a:pPr marL="0" indent="0">
              <a:buNone/>
            </a:pPr>
            <a:r>
              <a:rPr lang="en-US" dirty="0"/>
              <a:t>Visualizations should use lognormal scale, show all results (including non-detects) and outliers</a:t>
            </a:r>
          </a:p>
          <a:p>
            <a:pPr marL="0" indent="0">
              <a:buNone/>
            </a:pPr>
            <a:r>
              <a:rPr lang="en-US" dirty="0"/>
              <a:t>Statistics computed in R-Studio using NADA, </a:t>
            </a:r>
            <a:r>
              <a:rPr lang="en-US" dirty="0" err="1"/>
              <a:t>EnvStats</a:t>
            </a:r>
            <a:r>
              <a:rPr lang="en-US" dirty="0"/>
              <a:t> and other packages after </a:t>
            </a:r>
            <a:r>
              <a:rPr lang="en-US" dirty="0" err="1"/>
              <a:t>Helsel</a:t>
            </a:r>
            <a:r>
              <a:rPr lang="en-US" dirty="0"/>
              <a:t> 2020.</a:t>
            </a:r>
          </a:p>
        </p:txBody>
      </p:sp>
    </p:spTree>
    <p:extLst>
      <p:ext uri="{BB962C8B-B14F-4D97-AF65-F5344CB8AC3E}">
        <p14:creationId xmlns:p14="http://schemas.microsoft.com/office/powerpoint/2010/main" val="2965375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8B4202-DCD5-4F8C-B481-743A989A9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985EBF-6D99-415E-96AF-F4C650490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99" y="4550230"/>
            <a:ext cx="10909073" cy="9579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Total Suspended Solids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5A1F19E8-B72F-441C-BDC8-169BE8BFB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3503" y="386039"/>
            <a:ext cx="5299675" cy="2318607"/>
          </a:xfrm>
          <a:prstGeom prst="rect">
            <a:avLst/>
          </a:prstGeom>
        </p:spPr>
      </p:pic>
      <p:pic>
        <p:nvPicPr>
          <p:cNvPr id="5" name="Content Placeholder 4" descr="Chart, box and whisker chart&#10;&#10;Description automatically generated">
            <a:extLst>
              <a:ext uri="{FF2B5EF4-FFF2-40B4-BE49-F238E27FC236}">
                <a16:creationId xmlns:a16="http://schemas.microsoft.com/office/drawing/2014/main" id="{5412B671-AB0C-4E45-8EB5-EB994B91A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0636" y="459789"/>
            <a:ext cx="5542862" cy="224485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7F57F6B-E621-4E40-A34D-2FE12902A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086" y="5645296"/>
            <a:ext cx="10515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EE702CF-91CE-4661-ACBF-3C8160D1B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 descr="Text, letter&#10;&#10;Description automatically generated">
            <a:extLst>
              <a:ext uri="{FF2B5EF4-FFF2-40B4-BE49-F238E27FC236}">
                <a16:creationId xmlns:a16="http://schemas.microsoft.com/office/drawing/2014/main" id="{DDAC3E2A-2A4D-4F9F-9C2A-B67203A422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545" y="2636166"/>
            <a:ext cx="4911953" cy="18763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40DD63-A66B-4CF8-A514-D771A6588682}"/>
              </a:ext>
            </a:extLst>
          </p:cNvPr>
          <p:cNvSpPr txBox="1"/>
          <p:nvPr/>
        </p:nvSpPr>
        <p:spPr>
          <a:xfrm>
            <a:off x="6531773" y="2813285"/>
            <a:ext cx="4911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 - Compost performs the best, </a:t>
            </a:r>
            <a:r>
              <a:rPr lang="en-US" dirty="0"/>
              <a:t>Mass exported also reduced by B compared to Pellets and Control</a:t>
            </a:r>
          </a:p>
          <a:p>
            <a:endParaRPr lang="en-US" dirty="0"/>
          </a:p>
          <a:p>
            <a:r>
              <a:rPr lang="en-US" dirty="0"/>
              <a:t>Pellets consistently increased Mass exported in most compounds/analytes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A3C09B7-9BD1-472A-A620-70BA2F3D9669}"/>
                  </a:ext>
                </a:extLst>
              </p14:cNvPr>
              <p14:cNvContentPartPr/>
              <p14:nvPr/>
            </p14:nvContentPartPr>
            <p14:xfrm>
              <a:off x="4942875" y="818985"/>
              <a:ext cx="10440" cy="9662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A3C09B7-9BD1-472A-A620-70BA2F3D966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88875" y="710985"/>
                <a:ext cx="118080" cy="11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66729E3-3DEE-4F3E-8255-ACFB76696CDE}"/>
                  </a:ext>
                </a:extLst>
              </p14:cNvPr>
              <p14:cNvContentPartPr/>
              <p14:nvPr/>
            </p14:nvContentPartPr>
            <p14:xfrm>
              <a:off x="7971915" y="1904385"/>
              <a:ext cx="565920" cy="1245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66729E3-3DEE-4F3E-8255-ACFB76696CD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918275" y="1796385"/>
                <a:ext cx="673560" cy="34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E210296-60AF-4168-88BD-350550FEBDC7}"/>
                  </a:ext>
                </a:extLst>
              </p14:cNvPr>
              <p14:cNvContentPartPr/>
              <p14:nvPr/>
            </p14:nvContentPartPr>
            <p14:xfrm>
              <a:off x="1047675" y="4015065"/>
              <a:ext cx="1262880" cy="4248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E210296-60AF-4168-88BD-350550FEBDC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93675" y="3907425"/>
                <a:ext cx="137052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7FE0F83-2249-49BA-9B37-D2B271C23333}"/>
                  </a:ext>
                </a:extLst>
              </p14:cNvPr>
              <p14:cNvContentPartPr/>
              <p14:nvPr/>
            </p14:nvContentPartPr>
            <p14:xfrm>
              <a:off x="2085555" y="3256545"/>
              <a:ext cx="699480" cy="4032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7FE0F83-2249-49BA-9B37-D2B271C2333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031555" y="3148545"/>
                <a:ext cx="807120" cy="25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D8BA7091-69A4-4FD5-95C0-B53B3F260A17}"/>
                  </a:ext>
                </a:extLst>
              </p14:cNvPr>
              <p14:cNvContentPartPr/>
              <p14:nvPr/>
            </p14:nvContentPartPr>
            <p14:xfrm>
              <a:off x="5057715" y="4465785"/>
              <a:ext cx="424440" cy="58320"/>
            </p14:xfrm>
          </p:contentPart>
        </mc:Choice>
        <mc:Fallback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D8BA7091-69A4-4FD5-95C0-B53B3F260A1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003715" y="4357785"/>
                <a:ext cx="532080" cy="27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7778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4A37DD3-1B84-4776-94E1-C0AAA5C0F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15076"/>
            <a:ext cx="12188952" cy="1942924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BC7E8A-E1B8-4293-8E78-BA30E036A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5120639"/>
            <a:ext cx="7137263" cy="128016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800">
                <a:solidFill>
                  <a:srgbClr val="FFFFFF"/>
                </a:solidFill>
              </a:rPr>
              <a:t>Nitrogen as Nitrate</a:t>
            </a:r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259B0476-0CCB-4C64-B110-0B0B5D6FD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1" y="1650805"/>
            <a:ext cx="5959010" cy="2383602"/>
          </a:xfrm>
          <a:prstGeom prst="rect">
            <a:avLst/>
          </a:prstGeom>
        </p:spPr>
      </p:pic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6EF65D37-1F80-4BDC-A2E4-04F101EF9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00278" y="1334204"/>
            <a:ext cx="5448216" cy="2383593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5B557D3-D7B4-404B-84A1-9BD182BE5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6200000">
            <a:off x="7532813" y="5760720"/>
            <a:ext cx="118872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AA68DC4-F42D-4D57-853B-1CAFCC9EFE94}"/>
                  </a:ext>
                </a:extLst>
              </p14:cNvPr>
              <p14:cNvContentPartPr/>
              <p14:nvPr/>
            </p14:nvContentPartPr>
            <p14:xfrm>
              <a:off x="4819035" y="1780545"/>
              <a:ext cx="96120" cy="6289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AA68DC4-F42D-4D57-853B-1CAFCC9EFE9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65395" y="1672905"/>
                <a:ext cx="203760" cy="84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0FB8552-1F01-4BAD-9026-A433489CF73E}"/>
                  </a:ext>
                </a:extLst>
              </p14:cNvPr>
              <p14:cNvContentPartPr/>
              <p14:nvPr/>
            </p14:nvContentPartPr>
            <p14:xfrm>
              <a:off x="10924995" y="2990145"/>
              <a:ext cx="438480" cy="486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0FB8552-1F01-4BAD-9026-A433489CF7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870995" y="2882145"/>
                <a:ext cx="54612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3DD3B51-83BE-4872-AA8E-AAD935B574DC}"/>
                  </a:ext>
                </a:extLst>
              </p14:cNvPr>
              <p14:cNvContentPartPr/>
              <p14:nvPr/>
            </p14:nvContentPartPr>
            <p14:xfrm>
              <a:off x="9599115" y="3476145"/>
              <a:ext cx="13572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3DD3B51-83BE-4872-AA8E-AAD935B574D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545115" y="3368505"/>
                <a:ext cx="24336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4127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500CA-81E6-498E-B52C-70D5BBAE6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Ammonia as Nitrogen</a:t>
            </a:r>
          </a:p>
        </p:txBody>
      </p:sp>
      <p:pic>
        <p:nvPicPr>
          <p:cNvPr id="10" name="Content Placeholder 9" descr="A picture containing table&#10;&#10;Description automatically generated">
            <a:extLst>
              <a:ext uri="{FF2B5EF4-FFF2-40B4-BE49-F238E27FC236}">
                <a16:creationId xmlns:a16="http://schemas.microsoft.com/office/drawing/2014/main" id="{D11C37EA-BF07-4BA5-908E-9A25A23EA9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0407" y="4820408"/>
            <a:ext cx="6648792" cy="1384371"/>
          </a:xfrm>
        </p:spPr>
      </p:pic>
      <p:pic>
        <p:nvPicPr>
          <p:cNvPr id="14" name="Picture 13" descr="Chart, box and whisker chart&#10;&#10;Description automatically generated">
            <a:extLst>
              <a:ext uri="{FF2B5EF4-FFF2-40B4-BE49-F238E27FC236}">
                <a16:creationId xmlns:a16="http://schemas.microsoft.com/office/drawing/2014/main" id="{687EA9F1-AED7-47A2-B669-CAEBF107D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03" y="2407919"/>
            <a:ext cx="5639820" cy="2252185"/>
          </a:xfrm>
          <a:prstGeom prst="rect">
            <a:avLst/>
          </a:prstGeom>
        </p:spPr>
      </p:pic>
      <p:pic>
        <p:nvPicPr>
          <p:cNvPr id="16" name="Picture 15" descr="Chart&#10;&#10;Description automatically generated">
            <a:extLst>
              <a:ext uri="{FF2B5EF4-FFF2-40B4-BE49-F238E27FC236}">
                <a16:creationId xmlns:a16="http://schemas.microsoft.com/office/drawing/2014/main" id="{B02B5383-9BE4-44BD-BB85-711CF7D7A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880" y="2194048"/>
            <a:ext cx="5766096" cy="251155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364AA5B-7809-40FF-AD5B-4E8F0876C254}"/>
                  </a:ext>
                </a:extLst>
              </p14:cNvPr>
              <p14:cNvContentPartPr/>
              <p14:nvPr/>
            </p14:nvContentPartPr>
            <p14:xfrm>
              <a:off x="2466795" y="5257425"/>
              <a:ext cx="2743560" cy="381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364AA5B-7809-40FF-AD5B-4E8F0876C25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12795" y="5149785"/>
                <a:ext cx="285120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7F0E994-53DD-4BA8-967D-17D6D129C00D}"/>
                  </a:ext>
                </a:extLst>
              </p14:cNvPr>
              <p14:cNvContentPartPr/>
              <p14:nvPr/>
            </p14:nvContentPartPr>
            <p14:xfrm>
              <a:off x="3323595" y="2638065"/>
              <a:ext cx="48600" cy="14623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7F0E994-53DD-4BA8-967D-17D6D129C00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69595" y="2530065"/>
                <a:ext cx="156240" cy="167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F85BA37-934F-474C-B951-B48A2D8C0EAB}"/>
                  </a:ext>
                </a:extLst>
              </p14:cNvPr>
              <p14:cNvContentPartPr/>
              <p14:nvPr/>
            </p14:nvContentPartPr>
            <p14:xfrm>
              <a:off x="10934715" y="3693945"/>
              <a:ext cx="598680" cy="77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F85BA37-934F-474C-B951-B48A2D8C0EA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880715" y="3586305"/>
                <a:ext cx="706320" cy="29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79DAF82-697E-4A3E-848F-EFEA634CED5E}"/>
                  </a:ext>
                </a:extLst>
              </p14:cNvPr>
              <p14:cNvContentPartPr/>
              <p14:nvPr/>
            </p14:nvContentPartPr>
            <p14:xfrm>
              <a:off x="6238515" y="6056985"/>
              <a:ext cx="817560" cy="104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79DAF82-697E-4A3E-848F-EFEA634CED5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84875" y="5948985"/>
                <a:ext cx="925200" cy="22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2232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4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0" name="Straight Connector 26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" name="Rectangle 28">
            <a:extLst>
              <a:ext uri="{FF2B5EF4-FFF2-40B4-BE49-F238E27FC236}">
                <a16:creationId xmlns:a16="http://schemas.microsoft.com/office/drawing/2014/main" id="{548B4202-DCD5-4F8C-B481-743A989A9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30">
            <a:extLst>
              <a:ext uri="{FF2B5EF4-FFF2-40B4-BE49-F238E27FC236}">
                <a16:creationId xmlns:a16="http://schemas.microsoft.com/office/drawing/2014/main" id="{8EE702CF-91CE-4661-ACBF-3C8160D1B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2265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" name="Rectangle 32">
            <a:extLst>
              <a:ext uri="{FF2B5EF4-FFF2-40B4-BE49-F238E27FC236}">
                <a16:creationId xmlns:a16="http://schemas.microsoft.com/office/drawing/2014/main" id="{C22DE4C3-F301-467F-AA92-57A8FB1523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335EB3-3147-42BB-A1D9-126EB7677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99" y="354227"/>
            <a:ext cx="10909073" cy="101485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>
                <a:solidFill>
                  <a:schemeClr val="bg1"/>
                </a:solidFill>
              </a:rPr>
              <a:t>Total Phosphate</a:t>
            </a:r>
          </a:p>
        </p:txBody>
      </p:sp>
      <p:cxnSp>
        <p:nvCxnSpPr>
          <p:cNvPr id="44" name="Straight Connector 34">
            <a:extLst>
              <a:ext uri="{FF2B5EF4-FFF2-40B4-BE49-F238E27FC236}">
                <a16:creationId xmlns:a16="http://schemas.microsoft.com/office/drawing/2014/main" id="{F7F57F6B-E621-4E40-A34D-2FE12902A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6942" y="1466833"/>
            <a:ext cx="105156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A3F4563B-BF2D-4D88-B418-3CA3068EC8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3500" y="2319899"/>
            <a:ext cx="5256437" cy="2339113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6827355F-61BF-4FFE-A300-A133D35EB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08"/>
          <a:stretch/>
        </p:blipFill>
        <p:spPr>
          <a:xfrm>
            <a:off x="4240505" y="4680328"/>
            <a:ext cx="4668571" cy="1540627"/>
          </a:xfrm>
          <a:prstGeom prst="rect">
            <a:avLst/>
          </a:prstGeom>
        </p:spPr>
      </p:pic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A2B24DBE-5461-41A7-80D6-840A3DE71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32" y="2394001"/>
            <a:ext cx="5788168" cy="2286327"/>
          </a:xfrm>
          <a:prstGeom prst="rect">
            <a:avLst/>
          </a:prstGeom>
        </p:spPr>
      </p:pic>
      <p:sp>
        <p:nvSpPr>
          <p:cNvPr id="45" name="Rectangle 36">
            <a:extLst>
              <a:ext uri="{FF2B5EF4-FFF2-40B4-BE49-F238E27FC236}">
                <a16:creationId xmlns:a16="http://schemas.microsoft.com/office/drawing/2014/main" id="{C29A556F-7A49-46B7-A1C2-C0280C895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4E5EAA6-519C-4E4C-92AC-46C97463CB30}"/>
                  </a:ext>
                </a:extLst>
              </p14:cNvPr>
              <p14:cNvContentPartPr/>
              <p14:nvPr/>
            </p14:nvContentPartPr>
            <p14:xfrm>
              <a:off x="1504155" y="2999865"/>
              <a:ext cx="10440" cy="11674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4E5EAA6-519C-4E4C-92AC-46C97463CB3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50155" y="2892225"/>
                <a:ext cx="118080" cy="138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107DFDE-3F12-4656-A09B-FE7F1F9338DA}"/>
                  </a:ext>
                </a:extLst>
              </p14:cNvPr>
              <p14:cNvContentPartPr/>
              <p14:nvPr/>
            </p14:nvContentPartPr>
            <p14:xfrm>
              <a:off x="5038635" y="4835865"/>
              <a:ext cx="1443600" cy="698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107DFDE-3F12-4656-A09B-FE7F1F9338D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84995" y="4728225"/>
                <a:ext cx="1551240" cy="2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29FB4A8-B763-40C8-A4D0-455F8EDAE1E8}"/>
                  </a:ext>
                </a:extLst>
              </p14:cNvPr>
              <p14:cNvContentPartPr/>
              <p14:nvPr/>
            </p14:nvContentPartPr>
            <p14:xfrm>
              <a:off x="4676475" y="5456145"/>
              <a:ext cx="418680" cy="208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29FB4A8-B763-40C8-A4D0-455F8EDAE1E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22475" y="5348505"/>
                <a:ext cx="526320" cy="23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72337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C86D3-8FD1-4F47-A319-7D0542E48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r>
              <a:rPr lang="en-US" dirty="0"/>
              <a:t>Estimated mean Mass exported – Class A Compost is projected winner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66CDD0-3E96-40BD-8324-62D1DD8615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379756"/>
              </p:ext>
            </p:extLst>
          </p:nvPr>
        </p:nvGraphicFramePr>
        <p:xfrm>
          <a:off x="1016000" y="2216878"/>
          <a:ext cx="10139680" cy="3987978"/>
        </p:xfrm>
        <a:graphic>
          <a:graphicData uri="http://schemas.openxmlformats.org/drawingml/2006/table">
            <a:tbl>
              <a:tblPr firstRow="1" bandRow="1">
                <a:noFill/>
                <a:tableStyleId>{3B4B98B0-60AC-42C2-AFA5-B58CD77FA1E5}</a:tableStyleId>
              </a:tblPr>
              <a:tblGrid>
                <a:gridCol w="3451672">
                  <a:extLst>
                    <a:ext uri="{9D8B030D-6E8A-4147-A177-3AD203B41FA5}">
                      <a16:colId xmlns:a16="http://schemas.microsoft.com/office/drawing/2014/main" val="2981917977"/>
                    </a:ext>
                  </a:extLst>
                </a:gridCol>
                <a:gridCol w="3344004">
                  <a:extLst>
                    <a:ext uri="{9D8B030D-6E8A-4147-A177-3AD203B41FA5}">
                      <a16:colId xmlns:a16="http://schemas.microsoft.com/office/drawing/2014/main" val="945233394"/>
                    </a:ext>
                  </a:extLst>
                </a:gridCol>
                <a:gridCol w="3344004">
                  <a:extLst>
                    <a:ext uri="{9D8B030D-6E8A-4147-A177-3AD203B41FA5}">
                      <a16:colId xmlns:a16="http://schemas.microsoft.com/office/drawing/2014/main" val="1765783061"/>
                    </a:ext>
                  </a:extLst>
                </a:gridCol>
              </a:tblGrid>
              <a:tr h="701494"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Nitrate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Ammonia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Total phosphate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512675"/>
                  </a:ext>
                </a:extLst>
              </a:tr>
              <a:tr h="1292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A and B both seemed to outperform the control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Class A and control were very similar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Significant difference between A and B-C</a:t>
                      </a:r>
                    </a:p>
                    <a:p>
                      <a:endParaRPr lang="en-US" sz="2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369860"/>
                  </a:ext>
                </a:extLst>
              </a:tr>
              <a:tr h="10280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Class A Compost, 95% UCL mean Mass Nitrate export: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cap="none" spc="0" dirty="0">
                          <a:solidFill>
                            <a:schemeClr val="tx1"/>
                          </a:solidFill>
                        </a:rPr>
                        <a:t>54.48 mg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Class A Compost, 95% UCL mean Mass Ammonia export: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cap="none" spc="0" dirty="0">
                          <a:solidFill>
                            <a:schemeClr val="tx1"/>
                          </a:solidFill>
                        </a:rPr>
                        <a:t>97 mg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cap="none" spc="0" dirty="0">
                          <a:solidFill>
                            <a:schemeClr val="tx1"/>
                          </a:solidFill>
                        </a:rPr>
                        <a:t>Class A Compost, 95% UCL mean Mass Phosphate export: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cap="none" spc="0" dirty="0">
                          <a:solidFill>
                            <a:schemeClr val="tx1"/>
                          </a:solidFill>
                        </a:rPr>
                        <a:t>12.09 mg</a:t>
                      </a:r>
                    </a:p>
                    <a:p>
                      <a:endParaRPr lang="en-US" sz="2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22835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30639E3-A051-416C-A956-75D493B2349C}"/>
                  </a:ext>
                </a:extLst>
              </p14:cNvPr>
              <p14:cNvContentPartPr/>
              <p14:nvPr/>
            </p14:nvContentPartPr>
            <p14:xfrm>
              <a:off x="-714525" y="1885305"/>
              <a:ext cx="360" cy="43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30639E3-A051-416C-A956-75D493B2349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68525" y="1777305"/>
                <a:ext cx="108000" cy="219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6448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0" name="Rectangle 72">
            <a:extLst>
              <a:ext uri="{FF2B5EF4-FFF2-40B4-BE49-F238E27FC236}">
                <a16:creationId xmlns:a16="http://schemas.microsoft.com/office/drawing/2014/main" id="{D40791F6-715D-481A-9C4A-3645AECF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42B8A65-AF48-4756-9C4E-B4559534CC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6468"/>
          <a:stretch/>
        </p:blipFill>
        <p:spPr bwMode="auto">
          <a:xfrm>
            <a:off x="6446629" y="2331429"/>
            <a:ext cx="5391990" cy="3782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1" name="Straight Connector 74">
            <a:extLst>
              <a:ext uri="{FF2B5EF4-FFF2-40B4-BE49-F238E27FC236}">
                <a16:creationId xmlns:a16="http://schemas.microsoft.com/office/drawing/2014/main" id="{740F83A4-FAC4-4867-95A5-BBFD280C7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80720" y="2267421"/>
            <a:ext cx="603504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5EB1BB77-0258-4F04-85B5-FA8EDCF798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6" r="-2" b="-2"/>
          <a:stretch/>
        </p:blipFill>
        <p:spPr bwMode="auto">
          <a:xfrm>
            <a:off x="353381" y="521356"/>
            <a:ext cx="5922500" cy="391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811CBAFA-D7E0-40A7-BB94-2C05304B4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E730D5-CB07-41EA-B31C-3AC0873206D1}"/>
              </a:ext>
            </a:extLst>
          </p:cNvPr>
          <p:cNvSpPr txBox="1"/>
          <p:nvPr/>
        </p:nvSpPr>
        <p:spPr>
          <a:xfrm>
            <a:off x="353381" y="4608706"/>
            <a:ext cx="1394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March 2020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C55C13-87D9-42AE-84BB-7A3E40664E9D}"/>
              </a:ext>
            </a:extLst>
          </p:cNvPr>
          <p:cNvSpPr txBox="1"/>
          <p:nvPr/>
        </p:nvSpPr>
        <p:spPr>
          <a:xfrm>
            <a:off x="6446629" y="1777436"/>
            <a:ext cx="1181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May 2020</a:t>
            </a:r>
          </a:p>
        </p:txBody>
      </p:sp>
    </p:spTree>
    <p:extLst>
      <p:ext uri="{BB962C8B-B14F-4D97-AF65-F5344CB8AC3E}">
        <p14:creationId xmlns:p14="http://schemas.microsoft.com/office/powerpoint/2010/main" val="2864631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B25B1-D71F-493C-ABDB-5DFFA18B9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63529"/>
            <a:ext cx="10058400" cy="1450757"/>
          </a:xfrm>
        </p:spPr>
        <p:txBody>
          <a:bodyPr/>
          <a:lstStyle/>
          <a:p>
            <a:r>
              <a:rPr lang="en-US" dirty="0"/>
              <a:t>Conclusions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5A091-2CED-42A3-A94F-D72ED5F18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 A compost and Class B cake encourage rapid revegetation of soils in fire ravaged areas.</a:t>
            </a:r>
          </a:p>
          <a:p>
            <a:r>
              <a:rPr lang="en-US" dirty="0"/>
              <a:t>Impacts to water runoff appear to be indistinguishable from control plots and can be predicted.</a:t>
            </a:r>
          </a:p>
          <a:p>
            <a:r>
              <a:rPr lang="en-US" dirty="0"/>
              <a:t>More sampling is recommended. The study provides needed science on what compound classes are important in surface water monitoring.</a:t>
            </a:r>
          </a:p>
          <a:p>
            <a:r>
              <a:rPr lang="en-US" dirty="0"/>
              <a:t>Results overall support application of biosolids to fire damaged sites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418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9">
            <a:extLst>
              <a:ext uri="{FF2B5EF4-FFF2-40B4-BE49-F238E27FC236}">
                <a16:creationId xmlns:a16="http://schemas.microsoft.com/office/drawing/2014/main" id="{416A0E3C-60E6-4F39-BC55-5F7C224E1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3" name="Straight Connector 11">
            <a:extLst>
              <a:ext uri="{FF2B5EF4-FFF2-40B4-BE49-F238E27FC236}">
                <a16:creationId xmlns:a16="http://schemas.microsoft.com/office/drawing/2014/main" id="{C5025DAC-8B93-4160-B017-3A274A582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13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E2809F-114B-450A-9120-00F7DDBE1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516835"/>
            <a:ext cx="3448259" cy="16665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/>
              <a:t>Thank you</a:t>
            </a:r>
          </a:p>
        </p:txBody>
      </p:sp>
      <p:cxnSp>
        <p:nvCxnSpPr>
          <p:cNvPr id="25" name="Straight Connector 15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857285-A09B-4200-A425-70A9DA5207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7" y="2546224"/>
            <a:ext cx="3448259" cy="3342747"/>
          </a:xfrm>
        </p:spPr>
        <p:txBody>
          <a:bodyPr vert="horz" lIns="0" tIns="45720" rIns="0" bIns="45720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Harry Allen, EPA</a:t>
            </a:r>
          </a:p>
          <a:p>
            <a:pPr>
              <a:lnSpc>
                <a:spcPct val="100000"/>
              </a:lnSpc>
            </a:pPr>
            <a:r>
              <a:rPr lang="en-US" dirty="0"/>
              <a:t>David Crohn, UCR</a:t>
            </a:r>
          </a:p>
          <a:p>
            <a:pPr>
              <a:lnSpc>
                <a:spcPct val="100000"/>
              </a:lnSpc>
            </a:pPr>
            <a:r>
              <a:rPr lang="en-US" dirty="0"/>
              <a:t>Veronica Hurtado, LVMWD</a:t>
            </a:r>
          </a:p>
          <a:p>
            <a:pPr>
              <a:lnSpc>
                <a:spcPct val="100000"/>
              </a:lnSpc>
            </a:pPr>
            <a:r>
              <a:rPr lang="en-US" dirty="0"/>
              <a:t>Susan Chang, LA City Sanitation</a:t>
            </a:r>
          </a:p>
          <a:p>
            <a:pPr>
              <a:lnSpc>
                <a:spcPct val="100000"/>
              </a:lnSpc>
            </a:pPr>
            <a:r>
              <a:rPr lang="en-US" dirty="0"/>
              <a:t>Greg Kester, CASA</a:t>
            </a:r>
          </a:p>
          <a:p>
            <a:pPr>
              <a:lnSpc>
                <a:spcPct val="100000"/>
              </a:lnSpc>
            </a:pPr>
            <a:r>
              <a:rPr lang="en-US" dirty="0"/>
              <a:t>Funding from, WERF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000000-0008-0000-0700-000005000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3" r="12772"/>
          <a:stretch/>
        </p:blipFill>
        <p:spPr bwMode="auto">
          <a:xfrm>
            <a:off x="4654296" y="10"/>
            <a:ext cx="753770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7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844E128-FF69-4E9F-8327-6B504B3C5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12191985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536AB3-EEF0-49B3-A7AC-4682D436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516835"/>
            <a:ext cx="3448259" cy="166650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FFFF"/>
                </a:solidFill>
              </a:rPr>
              <a:t>Biosolids on fire damaged lands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55CEADF-09EA-423C-8C45-F94AF44D5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3686" y="2353592"/>
            <a:ext cx="32918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AE6CE11-5772-43FB-A752-F624EE87B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2546224"/>
            <a:ext cx="3448259" cy="3342747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FFFFFF"/>
                </a:solidFill>
              </a:rPr>
              <a:t>We know biosolids provide exceptional conditions for the recovery of impaired lands</a:t>
            </a:r>
          </a:p>
          <a:p>
            <a:r>
              <a:rPr lang="en-US" sz="1800" dirty="0">
                <a:solidFill>
                  <a:srgbClr val="FFFFFF"/>
                </a:solidFill>
              </a:rPr>
              <a:t>What are the potential impacts to runoff?</a:t>
            </a:r>
          </a:p>
          <a:p>
            <a:r>
              <a:rPr lang="en-US" sz="1800" dirty="0">
                <a:solidFill>
                  <a:srgbClr val="FFFFFF"/>
                </a:solidFill>
              </a:rPr>
              <a:t>We analyzed rainwater runoff from plots with biosolids applied at a burn area</a:t>
            </a:r>
          </a:p>
        </p:txBody>
      </p:sp>
      <p:pic>
        <p:nvPicPr>
          <p:cNvPr id="5" name="Content Placeholder 4" descr="A picture containing outdoor, sitting, grass, person&#10;&#10;Description automatically generated">
            <a:extLst>
              <a:ext uri="{FF2B5EF4-FFF2-40B4-BE49-F238E27FC236}">
                <a16:creationId xmlns:a16="http://schemas.microsoft.com/office/drawing/2014/main" id="{1B2D5F47-674C-478B-AC64-BD9CEA0082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08" r="8801"/>
          <a:stretch/>
        </p:blipFill>
        <p:spPr>
          <a:xfrm>
            <a:off x="4654296" y="10"/>
            <a:ext cx="753770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18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FA717-D1FD-443B-BFF1-8629E98CC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Woolsey Fire</a:t>
            </a:r>
          </a:p>
        </p:txBody>
      </p:sp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49861B3D-8F72-4FDC-8FB3-DC2B1C1956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4598" y="2108199"/>
            <a:ext cx="3882793" cy="424518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1101F-3D1F-4E02-A987-27CCDC0EB5BB}"/>
              </a:ext>
            </a:extLst>
          </p:cNvPr>
          <p:cNvSpPr txBox="1"/>
          <p:nvPr/>
        </p:nvSpPr>
        <p:spPr>
          <a:xfrm>
            <a:off x="7606153" y="4195868"/>
            <a:ext cx="2576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RANCHO LAS VIRGENES </a:t>
            </a:r>
          </a:p>
          <a:p>
            <a:r>
              <a:rPr lang="en-US" dirty="0"/>
              <a:t>COMPOST FACILITY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EE9D8-4692-45A3-BF8C-E8DEDD288788}"/>
              </a:ext>
            </a:extLst>
          </p:cNvPr>
          <p:cNvGrpSpPr/>
          <p:nvPr/>
        </p:nvGrpSpPr>
        <p:grpSpPr>
          <a:xfrm>
            <a:off x="6520837" y="4423719"/>
            <a:ext cx="1034437" cy="158873"/>
            <a:chOff x="6520837" y="4423719"/>
            <a:chExt cx="1034437" cy="158873"/>
          </a:xfrm>
        </p:grpSpPr>
        <p:sp>
          <p:nvSpPr>
            <p:cNvPr id="7" name="Star: 5 Points 6">
              <a:extLst>
                <a:ext uri="{FF2B5EF4-FFF2-40B4-BE49-F238E27FC236}">
                  <a16:creationId xmlns:a16="http://schemas.microsoft.com/office/drawing/2014/main" id="{95CEECF2-1832-4412-BC3B-F50E34E37E4E}"/>
                </a:ext>
              </a:extLst>
            </p:cNvPr>
            <p:cNvSpPr/>
            <p:nvPr/>
          </p:nvSpPr>
          <p:spPr>
            <a:xfrm>
              <a:off x="6520837" y="4423719"/>
              <a:ext cx="183586" cy="158873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F213F24-DCCF-4341-8F55-8BC9DDC9C7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3550" y="4517275"/>
              <a:ext cx="77172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606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A8E9C91B-7EAD-4562-AB0E-DFB9663AE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0099279-9A52-4A63-A5A4-93BFFD5F84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175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C86D3-8FD1-4F47-A319-7D0542E48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Three types of biosolids – Block Design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66CDD0-3E96-40BD-8324-62D1DD8615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173894"/>
              </p:ext>
            </p:extLst>
          </p:nvPr>
        </p:nvGraphicFramePr>
        <p:xfrm>
          <a:off x="1173480" y="1921427"/>
          <a:ext cx="10058400" cy="4774648"/>
        </p:xfrm>
        <a:graphic>
          <a:graphicData uri="http://schemas.openxmlformats.org/drawingml/2006/table">
            <a:tbl>
              <a:tblPr firstRow="1" bandRow="1">
                <a:noFill/>
                <a:tableStyleId>{3B4B98B0-60AC-42C2-AFA5-B58CD77FA1E5}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981917977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945233394"/>
                    </a:ext>
                  </a:extLst>
                </a:gridCol>
                <a:gridCol w="2693670">
                  <a:extLst>
                    <a:ext uri="{9D8B030D-6E8A-4147-A177-3AD203B41FA5}">
                      <a16:colId xmlns:a16="http://schemas.microsoft.com/office/drawing/2014/main" val="2572263168"/>
                    </a:ext>
                  </a:extLst>
                </a:gridCol>
                <a:gridCol w="2335530">
                  <a:extLst>
                    <a:ext uri="{9D8B030D-6E8A-4147-A177-3AD203B41FA5}">
                      <a16:colId xmlns:a16="http://schemas.microsoft.com/office/drawing/2014/main" val="1765783061"/>
                    </a:ext>
                  </a:extLst>
                </a:gridCol>
              </a:tblGrid>
              <a:tr h="613018"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Class A compost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Class b</a:t>
                      </a:r>
                    </a:p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BIOSOLIDS CAKE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Class A pellets (EQ)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cap="all" spc="150" dirty="0">
                          <a:solidFill>
                            <a:schemeClr val="lt1"/>
                          </a:solidFill>
                        </a:rPr>
                        <a:t>control</a:t>
                      </a:r>
                    </a:p>
                  </a:txBody>
                  <a:tcPr marL="151061" marR="151061" marT="151061" marB="15106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512675"/>
                  </a:ext>
                </a:extLst>
              </a:tr>
              <a:tr h="978778">
                <a:tc>
                  <a:txBody>
                    <a:bodyPr/>
                    <a:lstStyle/>
                    <a:p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Compost from LVMWD-Triunfo Sanitation District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Biosolids from LVMWD WWTP (Tapia)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City of Corona WWTP provided by </a:t>
                      </a:r>
                      <a:r>
                        <a:rPr lang="en-US" sz="1800" cap="none" spc="0" dirty="0" err="1">
                          <a:solidFill>
                            <a:schemeClr val="tx1"/>
                          </a:solidFill>
                        </a:rPr>
                        <a:t>Synagro</a:t>
                      </a: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Nothing added</a:t>
                      </a:r>
                    </a:p>
                    <a:p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369860"/>
                  </a:ext>
                </a:extLst>
              </a:tr>
              <a:tr h="9787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&lt; 3”, surface applied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treatment plots, approx. 30 ft</a:t>
                      </a:r>
                      <a:r>
                        <a:rPr lang="en-US" sz="1800" cap="none" spc="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800" cap="none" spc="0" baseline="0" dirty="0">
                          <a:solidFill>
                            <a:schemeClr val="tx1"/>
                          </a:solidFill>
                        </a:rPr>
                        <a:t>/plot</a:t>
                      </a: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&lt; 3”, surface applied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treatment plots, approx. 30 ft</a:t>
                      </a:r>
                      <a:r>
                        <a:rPr lang="en-US" sz="1800" cap="none" spc="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&lt; 3”, surface applied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treatment plots, approx. 30 ft</a:t>
                      </a:r>
                      <a:r>
                        <a:rPr lang="en-US" sz="1800" cap="none" spc="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treatment plots, approx. 30 ft</a:t>
                      </a:r>
                      <a:r>
                        <a:rPr lang="en-US" sz="1800" cap="none" spc="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000000">
                        <a:alpha val="784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228359"/>
                  </a:ext>
                </a:extLst>
              </a:tr>
              <a:tr h="9787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sampling events: Dec, Jan &amp; March</a:t>
                      </a:r>
                    </a:p>
                    <a:p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sampling events</a:t>
                      </a:r>
                    </a:p>
                    <a:p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sampling events</a:t>
                      </a:r>
                    </a:p>
                    <a:p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cap="none" spc="0" dirty="0">
                          <a:solidFill>
                            <a:schemeClr val="tx1"/>
                          </a:solidFill>
                        </a:rPr>
                        <a:t>3 sampling events</a:t>
                      </a:r>
                    </a:p>
                    <a:p>
                      <a:endParaRPr lang="en-US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51061" marR="151061" marT="151061" marB="15106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144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514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9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44A37DD3-1B84-4776-94E1-C0AAA5C0F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15076"/>
            <a:ext cx="12188952" cy="1942924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911F10-E09C-4039-8323-EF41D11FF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5120639"/>
            <a:ext cx="7137263" cy="128016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</a:rPr>
              <a:t>Las </a:t>
            </a:r>
            <a:r>
              <a:rPr lang="en-US" sz="4800" dirty="0" err="1">
                <a:solidFill>
                  <a:srgbClr val="FFFFFF"/>
                </a:solidFill>
              </a:rPr>
              <a:t>Virgenes</a:t>
            </a:r>
            <a:r>
              <a:rPr lang="en-US" sz="4800" dirty="0">
                <a:solidFill>
                  <a:srgbClr val="FFFFFF"/>
                </a:solidFill>
              </a:rPr>
              <a:t> Compost Facility, Calabasas, CA </a:t>
            </a:r>
          </a:p>
        </p:txBody>
      </p:sp>
      <p:pic>
        <p:nvPicPr>
          <p:cNvPr id="5" name="Content Placeholder 4" descr="A person riding on top of a dirt field&#10;&#10;Description automatically generated">
            <a:extLst>
              <a:ext uri="{FF2B5EF4-FFF2-40B4-BE49-F238E27FC236}">
                <a16:creationId xmlns:a16="http://schemas.microsoft.com/office/drawing/2014/main" id="{F52C4782-7B19-4315-955E-D49ECC1A30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" b="6501"/>
          <a:stretch/>
        </p:blipFill>
        <p:spPr>
          <a:xfrm>
            <a:off x="668910" y="666486"/>
            <a:ext cx="5105340" cy="3580153"/>
          </a:xfrm>
          <a:prstGeom prst="rect">
            <a:avLst/>
          </a:prstGeom>
        </p:spPr>
      </p:pic>
      <p:pic>
        <p:nvPicPr>
          <p:cNvPr id="7" name="Picture 6" descr="A picture containing outdoor, grass, sitting, building&#10;&#10;Description automatically generated">
            <a:extLst>
              <a:ext uri="{FF2B5EF4-FFF2-40B4-BE49-F238E27FC236}">
                <a16:creationId xmlns:a16="http://schemas.microsoft.com/office/drawing/2014/main" id="{177E0B9D-ECE3-4B2E-A920-0B8231F77E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499" r="2" b="2"/>
          <a:stretch/>
        </p:blipFill>
        <p:spPr>
          <a:xfrm>
            <a:off x="6417716" y="657567"/>
            <a:ext cx="5130778" cy="359799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5B557D3-D7B4-404B-84A1-9BD182BE5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6200000">
            <a:off x="7532813" y="5760720"/>
            <a:ext cx="118872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48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4FAA6B4-BAFB-4474-9B14-DC83A9096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09AA31-B3AC-4DF4-B6BC-6122C0AFB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Sample Collection and Analysis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364CDC3-ADB0-4691-9286-5925F160C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83EC8-5CF4-4CB9-A2CF-B0342F0E2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5575367" cy="3760891"/>
          </a:xfrm>
        </p:spPr>
        <p:txBody>
          <a:bodyPr>
            <a:normAutofit/>
          </a:bodyPr>
          <a:lstStyle/>
          <a:p>
            <a:r>
              <a:rPr lang="en-US" dirty="0"/>
              <a:t>We collected samples over 3 rain events in December, January and March (beginning of COVID quarantine)</a:t>
            </a:r>
          </a:p>
          <a:p>
            <a:r>
              <a:rPr lang="en-US" dirty="0"/>
              <a:t>Volumes recorded in each rain barrel and samples were collected in jars for volatile organic chemicals, semi-volatiles, PCBs, pesticides, metals and wet chemistry.</a:t>
            </a:r>
          </a:p>
          <a:p>
            <a:r>
              <a:rPr lang="en-US" dirty="0"/>
              <a:t>Samples analyzed by LA City Sanitation laboratories at Hyperion Wastewater Plant  </a:t>
            </a:r>
          </a:p>
        </p:txBody>
      </p:sp>
      <p:pic>
        <p:nvPicPr>
          <p:cNvPr id="5" name="Picture 4" descr="A picture containing indoor, table, cake, sitting&#10;&#10;Description automatically generated">
            <a:extLst>
              <a:ext uri="{FF2B5EF4-FFF2-40B4-BE49-F238E27FC236}">
                <a16:creationId xmlns:a16="http://schemas.microsoft.com/office/drawing/2014/main" id="{7E26EDD3-3D7D-4EEA-A0D2-24BBFD8FA3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93" r="22370"/>
          <a:stretch/>
        </p:blipFill>
        <p:spPr>
          <a:xfrm>
            <a:off x="7596533" y="2429089"/>
            <a:ext cx="2812502" cy="279664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B148495-5F82-48E2-A76C-C8E1C8949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5209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1">
            <a:extLst>
              <a:ext uri="{FF2B5EF4-FFF2-40B4-BE49-F238E27FC236}">
                <a16:creationId xmlns:a16="http://schemas.microsoft.com/office/drawing/2014/main" id="{F64BBAA4-C62B-4146-B49F-FE4CC4655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0647EF9-0AAC-4B64-924F-00F317E02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911" y="643468"/>
            <a:ext cx="3177847" cy="1674180"/>
          </a:xfrm>
        </p:spPr>
        <p:txBody>
          <a:bodyPr>
            <a:normAutofit/>
          </a:bodyPr>
          <a:lstStyle/>
          <a:p>
            <a:r>
              <a:rPr lang="en-US" sz="4000" dirty="0"/>
              <a:t>Rapid revegetation</a:t>
            </a:r>
          </a:p>
        </p:txBody>
      </p:sp>
      <p:cxnSp>
        <p:nvCxnSpPr>
          <p:cNvPr id="19" name="Straight Connector 13">
            <a:extLst>
              <a:ext uri="{FF2B5EF4-FFF2-40B4-BE49-F238E27FC236}">
                <a16:creationId xmlns:a16="http://schemas.microsoft.com/office/drawing/2014/main" id="{EEB57AA8-F021-480C-A9E2-F89913313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62164" y="2478513"/>
            <a:ext cx="2926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BF045BE-B030-4F38-9D5A-FE8743773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064" y="2639380"/>
            <a:ext cx="3205049" cy="3229714"/>
          </a:xfrm>
        </p:spPr>
        <p:txBody>
          <a:bodyPr>
            <a:normAutofit/>
          </a:bodyPr>
          <a:lstStyle/>
          <a:p>
            <a:r>
              <a:rPr lang="en-US" dirty="0"/>
              <a:t>January 2020</a:t>
            </a:r>
          </a:p>
          <a:p>
            <a:r>
              <a:rPr lang="en-US" dirty="0"/>
              <a:t>All sets revegetated rapidly with the exception of pelletized</a:t>
            </a:r>
          </a:p>
          <a:p>
            <a:pPr lvl="1"/>
            <a:r>
              <a:rPr lang="en-US" dirty="0"/>
              <a:t>R to L: A, B, P, C</a:t>
            </a:r>
          </a:p>
          <a:p>
            <a:r>
              <a:rPr lang="en-US" dirty="0"/>
              <a:t>Pelletized applications had noticeably less growth</a:t>
            </a:r>
          </a:p>
          <a:p>
            <a:endParaRPr lang="en-US" dirty="0"/>
          </a:p>
        </p:txBody>
      </p:sp>
      <p:pic>
        <p:nvPicPr>
          <p:cNvPr id="5" name="Content Placeholder 4" descr="A house with trees in the background&#10;&#10;Description automatically generated">
            <a:extLst>
              <a:ext uri="{FF2B5EF4-FFF2-40B4-BE49-F238E27FC236}">
                <a16:creationId xmlns:a16="http://schemas.microsoft.com/office/drawing/2014/main" id="{627185A1-0670-4713-A53B-A8515D552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447" y="671566"/>
            <a:ext cx="6892560" cy="516942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BF36B24-6632-4516-9692-731462896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15902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77930-730F-4A9A-9B34-6AC75F249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12E7A-58DB-419D-8CB9-FE2DFFCB9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 detectable concentrations of pesticides, volatiles, semi-volatile compounds or PCBs.</a:t>
            </a:r>
          </a:p>
          <a:p>
            <a:pPr marL="0" indent="0">
              <a:buNone/>
            </a:pPr>
            <a:r>
              <a:rPr lang="en-US" dirty="0"/>
              <a:t>Most metals were non-detect especially Lead, Arsenic and Cadmium.</a:t>
            </a:r>
          </a:p>
          <a:p>
            <a:pPr marL="0" indent="0">
              <a:buNone/>
            </a:pPr>
            <a:r>
              <a:rPr lang="en-US" dirty="0"/>
              <a:t>Results were normalized for flow rate to present Mass exported (mass of compound lost to runoff) – achieved by multiplying </a:t>
            </a:r>
            <a:r>
              <a:rPr lang="en-US" i="1" dirty="0"/>
              <a:t>mass-units/L * volume of runoff captured (L)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Limited number of samples for each treatment type (n~9). Data can be visualized in aggregate (n~36) as quasi-lognormal. Still data is best treated with non-parametric methods (Kaplan-Meier Mean Estimates).</a:t>
            </a:r>
          </a:p>
          <a:p>
            <a:pPr marL="0" indent="0">
              <a:buNone/>
            </a:pPr>
            <a:r>
              <a:rPr lang="en-US" b="1" dirty="0"/>
              <a:t>**More samples are advised!</a:t>
            </a:r>
          </a:p>
        </p:txBody>
      </p:sp>
    </p:spTree>
    <p:extLst>
      <p:ext uri="{BB962C8B-B14F-4D97-AF65-F5344CB8AC3E}">
        <p14:creationId xmlns:p14="http://schemas.microsoft.com/office/powerpoint/2010/main" val="1699185758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ppt/theme/themeOverride2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29f62856-1543-49d4-a736-4569d363f533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ource xmlns="http://schemas.microsoft.com/sharepoint/v3/fields" xsi:nil="true"/>
    <Language xmlns="http://schemas.microsoft.com/sharepoint/v3">English</Language>
    <Records_x0020_Status xmlns="ead50501-444f-4c75-8214-271d8fe23cc4">Pending</Records_x0020_Status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ecord xmlns="4ffa91fb-a0ff-4ac5-b2db-65c790d184a4">Shared</Record>
    <Rights xmlns="4ffa91fb-a0ff-4ac5-b2db-65c790d184a4" xsi:nil="true"/>
    <Document_x0020_Creation_x0020_Date xmlns="4ffa91fb-a0ff-4ac5-b2db-65c790d184a4">2020-11-05T23:55:49+00:00</Document_x0020_Creation_x0020_Date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/>
    <Records_x0020_Date xmlns="ead50501-444f-4c75-8214-271d8fe23cc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597FFE4B51E94EA39DBB5D5610489F" ma:contentTypeVersion="20" ma:contentTypeDescription="Create a new document." ma:contentTypeScope="" ma:versionID="9843852e5ea52210682bdf77ce7b2261">
  <xsd:schema xmlns:xsd="http://www.w3.org/2001/XMLSchema" xmlns:xs="http://www.w3.org/2001/XMLSchema" xmlns:p="http://schemas.microsoft.com/office/2006/metadata/properties" xmlns:ns1="http://schemas.microsoft.com/sharepoint/v3" xmlns:ns3="4ffa91fb-a0ff-4ac5-b2db-65c790d184a4" xmlns:ns4="http://schemas.microsoft.com/sharepoint.v3" xmlns:ns5="http://schemas.microsoft.com/sharepoint/v3/fields" xmlns:ns6="ead50501-444f-4c75-8214-271d8fe23cc4" xmlns:ns7="5184fe4e-3481-464e-b313-546d45a4efa2" targetNamespace="http://schemas.microsoft.com/office/2006/metadata/properties" ma:root="true" ma:fieldsID="69d242759f7cb748e7fe74df4f6f5ac0" ns1:_="" ns3:_="" ns4:_="" ns5:_="" ns6:_="" ns7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ead50501-444f-4c75-8214-271d8fe23cc4"/>
    <xsd:import namespace="5184fe4e-3481-464e-b313-546d45a4efa2"/>
    <xsd:element name="properties">
      <xsd:complexType>
        <xsd:sequence>
          <xsd:element name="documentManagement">
            <xsd:complexType>
              <xsd:all>
                <xsd:element ref="ns3:Document_x0020_Creation_x0020_Date" minOccurs="0"/>
                <xsd:element ref="ns3:Creator" minOccurs="0"/>
                <xsd:element ref="ns3:EPA_x0020_Office" minOccurs="0"/>
                <xsd:element ref="ns3:Record" minOccurs="0"/>
                <xsd:element ref="ns4:CategoryDescription" minOccurs="0"/>
                <xsd:element ref="ns3:Identifier" minOccurs="0"/>
                <xsd:element ref="ns3:EPA_x0020_Contributor" minOccurs="0"/>
                <xsd:element ref="ns3:External_x0020_Contributor" minOccurs="0"/>
                <xsd:element ref="ns5:_Coverage" minOccurs="0"/>
                <xsd:element ref="ns3:EPA_x0020_Related_x0020_Documents" minOccurs="0"/>
                <xsd:element ref="ns5:_Source" minOccurs="0"/>
                <xsd:element ref="ns3:Rights" minOccurs="0"/>
                <xsd:element ref="ns1:Language" minOccurs="0"/>
                <xsd:element ref="ns3:j747ac98061d40f0aa7bd47e1db5675d" minOccurs="0"/>
                <xsd:element ref="ns3:TaxKeywordTaxHTField" minOccurs="0"/>
                <xsd:element ref="ns3:TaxCatchAllLabel" minOccurs="0"/>
                <xsd:element ref="ns3:TaxCatchAll" minOccurs="0"/>
                <xsd:element ref="ns6:SharedWithUsers" minOccurs="0"/>
                <xsd:element ref="ns6:SharedWithDetails" minOccurs="0"/>
                <xsd:element ref="ns6:SharingHintHash" minOccurs="0"/>
                <xsd:element ref="ns7:MediaServiceMetadata" minOccurs="0"/>
                <xsd:element ref="ns7:MediaServiceFastMetadata" minOccurs="0"/>
                <xsd:element ref="ns7:MediaServiceDateTaken" minOccurs="0"/>
                <xsd:element ref="ns7:MediaServiceAutoTags" minOccurs="0"/>
                <xsd:element ref="ns6:Records_x0020_Status" minOccurs="0"/>
                <xsd:element ref="ns6:Records_x0020_Date" minOccurs="0"/>
                <xsd:element ref="ns7:MediaServiceGenerationTime" minOccurs="0"/>
                <xsd:element ref="ns7:MediaServiceEventHashCode" minOccurs="0"/>
                <xsd:element ref="ns7:MediaServiceLocation" minOccurs="0"/>
                <xsd:element ref="ns7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ba22ed18-7d7b-4ec3-b605-b414bcb99f5a}" ma:internalName="TaxCatchAllLabel" ma:readOnly="true" ma:showField="CatchAllDataLabel" ma:web="ead50501-444f-4c75-8214-271d8fe23c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ba22ed18-7d7b-4ec3-b605-b414bcb99f5a}" ma:internalName="TaxCatchAll" ma:showField="CatchAllData" ma:web="ead50501-444f-4c75-8214-271d8fe23c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d50501-444f-4c75-8214-271d8fe23cc4" elementFormDefault="qualified">
    <xsd:import namespace="http://schemas.microsoft.com/office/2006/documentManagement/types"/>
    <xsd:import namespace="http://schemas.microsoft.com/office/infopath/2007/PartnerControls"/>
    <xsd:element name="SharedWithUsers" ma:index="2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30" nillable="true" ma:displayName="Sharing Hint Hash" ma:description="" ma:hidden="true" ma:internalName="SharingHintHash" ma:readOnly="true">
      <xsd:simpleType>
        <xsd:restriction base="dms:Text"/>
      </xsd:simpleType>
    </xsd:element>
    <xsd:element name="Records_x0020_Status" ma:index="35" nillable="true" ma:displayName="Records Status" ma:default="Pending" ma:internalName="Records_x0020_Status">
      <xsd:simpleType>
        <xsd:restriction base="dms:Text"/>
      </xsd:simpleType>
    </xsd:element>
    <xsd:element name="Records_x0020_Date" ma:index="36" nillable="true" ma:displayName="Records Date" ma:hidden="true" ma:internalName="Records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84fe4e-3481-464e-b313-546d45a4ef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4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39" nillable="true" ma:displayName="Location" ma:internalName="MediaServiceLocation" ma:readOnly="true">
      <xsd:simpleType>
        <xsd:restriction base="dms:Text"/>
      </xsd:simpleType>
    </xsd:element>
    <xsd:element name="MediaServiceOCR" ma:index="4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AF2791-FC06-49F9-BBA7-E0599BC44FD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  <ds:schemaRef ds:uri="http://schemas.microsoft.com/sharepoint/v3"/>
    <ds:schemaRef ds:uri="ead50501-444f-4c75-8214-271d8fe23cc4"/>
    <ds:schemaRef ds:uri="4ffa91fb-a0ff-4ac5-b2db-65c790d184a4"/>
    <ds:schemaRef ds:uri="http://schemas.microsoft.com/sharepoint.v3"/>
  </ds:schemaRefs>
</ds:datastoreItem>
</file>

<file path=customXml/itemProps3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8036B4-7449-4D7E-B7B2-FA852A3BB8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ffa91fb-a0ff-4ac5-b2db-65c790d184a4"/>
    <ds:schemaRef ds:uri="http://schemas.microsoft.com/sharepoint.v3"/>
    <ds:schemaRef ds:uri="http://schemas.microsoft.com/sharepoint/v3/fields"/>
    <ds:schemaRef ds:uri="ead50501-444f-4c75-8214-271d8fe23cc4"/>
    <ds:schemaRef ds:uri="5184fe4e-3481-464e-b313-546d45a4ef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2013</TotalTime>
  <Words>648</Words>
  <Application>Microsoft Office PowerPoint</Application>
  <PresentationFormat>Widescreen</PresentationFormat>
  <Paragraphs>85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Bookman Old Style</vt:lpstr>
      <vt:lpstr>Calibri</vt:lpstr>
      <vt:lpstr>Franklin Gothic Book</vt:lpstr>
      <vt:lpstr>1_RetrospectVTI</vt:lpstr>
      <vt:lpstr>Las Virgenes Biosolids Application Study</vt:lpstr>
      <vt:lpstr>Biosolids on fire damaged lands</vt:lpstr>
      <vt:lpstr>Woolsey Fire</vt:lpstr>
      <vt:lpstr>PowerPoint Presentation</vt:lpstr>
      <vt:lpstr>Three types of biosolids – Block Design</vt:lpstr>
      <vt:lpstr>Las Virgenes Compost Facility, Calabasas, CA </vt:lpstr>
      <vt:lpstr>Sample Collection and Analysis</vt:lpstr>
      <vt:lpstr>Rapid revegetation</vt:lpstr>
      <vt:lpstr>Results Summary</vt:lpstr>
      <vt:lpstr>Observations from Data Analysis</vt:lpstr>
      <vt:lpstr>Total Suspended Solids</vt:lpstr>
      <vt:lpstr>Nitrogen as Nitrate</vt:lpstr>
      <vt:lpstr>Ammonia as Nitrogen</vt:lpstr>
      <vt:lpstr>Total Phosphate</vt:lpstr>
      <vt:lpstr>Estimated mean Mass exported – Class A Compost is projected winner</vt:lpstr>
      <vt:lpstr>PowerPoint Presentation</vt:lpstr>
      <vt:lpstr>Conclusions 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 Virgenes Biosolids Application Study</dc:title>
  <dc:creator>Allen, HarryL</dc:creator>
  <cp:lastModifiedBy>Harry</cp:lastModifiedBy>
  <cp:revision>7</cp:revision>
  <dcterms:created xsi:type="dcterms:W3CDTF">2020-11-11T02:51:47Z</dcterms:created>
  <dcterms:modified xsi:type="dcterms:W3CDTF">2020-11-13T15:48:38Z</dcterms:modified>
</cp:coreProperties>
</file>